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4.xml" ContentType="application/vnd.openxmlformats-officedocument.them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5.xml" ContentType="application/vnd.openxmlformats-officedocument.them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heme/theme6.xml" ContentType="application/vnd.openxmlformats-officedocument.theme+xml"/>
  <Override PartName="/ppt/tags/tag63.xml" ContentType="application/vnd.openxmlformats-officedocument.presentationml.tags+xml"/>
  <Override PartName="/ppt/notesSlides/notesSlide1.xml" ContentType="application/vnd.openxmlformats-officedocument.presentationml.notesSlide+xml"/>
  <Override PartName="/ppt/tags/tag64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2" r:id="rId2"/>
    <p:sldMasterId id="2147483707" r:id="rId3"/>
    <p:sldMasterId id="2147483715" r:id="rId4"/>
    <p:sldMasterId id="2147483734" r:id="rId5"/>
  </p:sldMasterIdLst>
  <p:notesMasterIdLst>
    <p:notesMasterId r:id="rId8"/>
  </p:notesMasterIdLst>
  <p:sldIdLst>
    <p:sldId id="2147471677" r:id="rId6"/>
    <p:sldId id="2147471676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Баглаева Юлия Дмитриевна" initials="БЮД" lastIdx="1" clrIdx="0">
    <p:extLst>
      <p:ext uri="{19B8F6BF-5375-455C-9EA6-DF929625EA0E}">
        <p15:presenceInfo xmlns:p15="http://schemas.microsoft.com/office/powerpoint/2012/main" userId="Баглаева Юлия Дмитриевн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9BF"/>
    <a:srgbClr val="262624"/>
    <a:srgbClr val="2A2728"/>
    <a:srgbClr val="D5E0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3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28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purms4-fs\userdata$\U_M2TD4\Documents\&#1057;&#1090;&#1072;&#1090;&#1080;&#1089;&#1090;&#1080;&#1082;&#1072;-&#1072;&#1085;&#1072;&#1083;&#1080;&#1090;&#1080;&#1082;&#1072;\&#1040;&#1089;&#1082;&#1086;&#1085;&#1072;%20&#1072;&#1085;&#1072;&#1083;&#1080;&#1090;&#1080;&#1082;&#1072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/purms4-fs\userdata$\U_M2TD4\Documents\&#1057;&#1090;&#1072;&#1090;&#1080;&#1089;&#1090;&#1080;&#1082;&#1072;-&#1072;&#1085;&#1072;&#1083;&#1080;&#1090;&#1080;&#1082;&#1072;\&#1040;&#1089;&#1082;&#1086;&#1085;&#1072;%20&#1072;&#1085;&#1072;&#1083;&#1080;&#1090;&#1080;&#1082;&#1072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/purms4-fs\userdata$\U_M2TD4\Documents\&#1057;&#1090;&#1072;&#1090;&#1080;&#1089;&#1090;&#1080;&#1082;&#1072;-&#1072;&#1085;&#1072;&#1083;&#1080;&#1090;&#1080;&#1082;&#1072;\&#1040;&#1089;&#1082;&#1086;&#1085;&#1072;%20&#1072;&#1085;&#1072;&#1083;&#1080;&#1090;&#1080;&#1082;&#1072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800" b="1" i="0" u="none" strike="noStrike" kern="1200" spc="0" baseline="0">
                <a:solidFill>
                  <a:schemeClr val="tx1"/>
                </a:solidFill>
                <a:latin typeface="Styrene A LC Regular" pitchFamily="50" charset="0"/>
                <a:ea typeface="+mn-ea"/>
                <a:cs typeface="+mn-cs"/>
              </a:defRPr>
            </a:pPr>
            <a:r>
              <a:rPr lang="ru-RU" sz="800">
                <a:solidFill>
                  <a:schemeClr val="tx1"/>
                </a:solidFill>
              </a:rPr>
              <a:t>Распределение инвесторов по полу (кол-во ФЛ)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1" i="0" u="none" strike="noStrike" kern="1200" spc="0" baseline="0">
              <a:solidFill>
                <a:schemeClr val="tx1"/>
              </a:solidFill>
              <a:latin typeface="Styrene A LC Regular" pitchFamily="50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5480711785788787"/>
          <c:y val="0.2098354837440933"/>
          <c:w val="0.67065503724345021"/>
          <c:h val="0.66385558754066554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C58-4A8D-A2DF-2D026DD22E2E}"/>
              </c:ext>
            </c:extLst>
          </c:dPt>
          <c:dPt>
            <c:idx val="1"/>
            <c:bubble3D val="0"/>
            <c:spPr>
              <a:solidFill>
                <a:srgbClr val="00B9B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C58-4A8D-A2DF-2D026DD22E2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1" i="0" u="none" strike="noStrike" kern="1200" baseline="0">
                    <a:solidFill>
                      <a:schemeClr val="bg1"/>
                    </a:solidFill>
                    <a:latin typeface="Styrene A LC Regular" pitchFamily="50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Новое!$N$5:$N$6</c:f>
              <c:strCache>
                <c:ptCount val="2"/>
                <c:pt idx="0">
                  <c:v>Мужчины</c:v>
                </c:pt>
                <c:pt idx="1">
                  <c:v>Женщины</c:v>
                </c:pt>
              </c:strCache>
            </c:strRef>
          </c:cat>
          <c:val>
            <c:numRef>
              <c:f>Новое!$O$5:$O$6</c:f>
              <c:numCache>
                <c:formatCode>0%</c:formatCode>
                <c:ptCount val="2"/>
                <c:pt idx="0">
                  <c:v>0.7</c:v>
                </c:pt>
                <c:pt idx="1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C58-4A8D-A2DF-2D026DD22E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7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2609182069571931"/>
          <c:y val="0.89365576313386241"/>
          <c:w val="0.73889549268064669"/>
          <c:h val="8.70203834741220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/>
              </a:solidFill>
              <a:latin typeface="Styrene A LC Regular" pitchFamily="50" charset="0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800" b="1">
          <a:latin typeface="Styrene A LC Regular" pitchFamily="50" charset="0"/>
        </a:defRPr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800" b="1" i="0" u="none" strike="noStrike" kern="1200" spc="0" baseline="0">
                <a:solidFill>
                  <a:schemeClr val="tx1"/>
                </a:solidFill>
                <a:latin typeface="Styrene A LC Regular" pitchFamily="50" charset="0"/>
                <a:ea typeface="+mn-ea"/>
                <a:cs typeface="+mn-cs"/>
              </a:defRPr>
            </a:pPr>
            <a:r>
              <a:rPr lang="ru-RU" sz="800">
                <a:solidFill>
                  <a:schemeClr val="tx1"/>
                </a:solidFill>
              </a:rPr>
              <a:t>Территориальное распределение инвесторов</a:t>
            </a:r>
          </a:p>
        </c:rich>
      </c:tx>
      <c:layout>
        <c:manualLayout>
          <c:xMode val="edge"/>
          <c:yMode val="edge"/>
          <c:x val="0.18162382178299383"/>
          <c:y val="1.29009844365368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1" i="0" u="none" strike="noStrike" kern="1200" spc="0" baseline="0">
              <a:solidFill>
                <a:schemeClr val="tx1"/>
              </a:solidFill>
              <a:latin typeface="Styrene A LC Regular" pitchFamily="50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30496831903802762"/>
          <c:y val="0.21626727875176227"/>
          <c:w val="0.5545373756209846"/>
          <c:h val="0.77235023289288185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00B9BF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7304534116865862E-3"/>
                  <c:y val="9.61854482907295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595778646949538"/>
                      <c:h val="0.1295802564373116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236-4825-83C5-EA9BA07644E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1" i="0" u="none" strike="noStrike" kern="1200" baseline="0">
                    <a:solidFill>
                      <a:schemeClr val="tx1"/>
                    </a:solidFill>
                    <a:latin typeface="Styrene A LC Regular" pitchFamily="50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Лист6!$U$3:$U$10</c:f>
              <c:strCache>
                <c:ptCount val="8"/>
                <c:pt idx="0">
                  <c:v>МОСКВА</c:v>
                </c:pt>
                <c:pt idx="1">
                  <c:v>ПОВОЛЖЬЕ</c:v>
                </c:pt>
                <c:pt idx="2">
                  <c:v>УРАЛ</c:v>
                </c:pt>
                <c:pt idx="3">
                  <c:v>СЕВЕРО-ЗАПАД</c:v>
                </c:pt>
                <c:pt idx="4">
                  <c:v>СИБИРЬ</c:v>
                </c:pt>
                <c:pt idx="5">
                  <c:v>ЮГ</c:v>
                </c:pt>
                <c:pt idx="6">
                  <c:v>ЦЕНТР</c:v>
                </c:pt>
                <c:pt idx="7">
                  <c:v>ДАЛЬНИЙ ВОСТОК</c:v>
                </c:pt>
              </c:strCache>
            </c:strRef>
          </c:cat>
          <c:val>
            <c:numRef>
              <c:f>Лист6!$V$3:$V$10</c:f>
              <c:numCache>
                <c:formatCode>0%</c:formatCode>
                <c:ptCount val="8"/>
                <c:pt idx="0">
                  <c:v>0.50461538461538458</c:v>
                </c:pt>
                <c:pt idx="1">
                  <c:v>0.12820512820512819</c:v>
                </c:pt>
                <c:pt idx="2">
                  <c:v>8.5128205128205126E-2</c:v>
                </c:pt>
                <c:pt idx="3">
                  <c:v>7.5897435897435903E-2</c:v>
                </c:pt>
                <c:pt idx="4">
                  <c:v>6.4615384615384616E-2</c:v>
                </c:pt>
                <c:pt idx="5">
                  <c:v>5.9487179487179485E-2</c:v>
                </c:pt>
                <c:pt idx="6">
                  <c:v>5.2307692307692305E-2</c:v>
                </c:pt>
                <c:pt idx="7">
                  <c:v>2.9743589743589743E-2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36-4825-83C5-EA9BA07644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3"/>
        <c:axId val="1017311663"/>
        <c:axId val="575037167"/>
      </c:barChart>
      <c:catAx>
        <c:axId val="1017311663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1" i="0" u="none" strike="noStrike" kern="1200" baseline="0">
                <a:solidFill>
                  <a:schemeClr val="tx1"/>
                </a:solidFill>
                <a:latin typeface="Styrene A LC Regular" pitchFamily="50" charset="0"/>
                <a:ea typeface="+mn-ea"/>
                <a:cs typeface="+mn-cs"/>
              </a:defRPr>
            </a:pPr>
            <a:endParaRPr lang="ru-RU"/>
          </a:p>
        </c:txPr>
        <c:crossAx val="575037167"/>
        <c:crosses val="autoZero"/>
        <c:auto val="1"/>
        <c:lblAlgn val="ctr"/>
        <c:lblOffset val="100"/>
        <c:noMultiLvlLbl val="0"/>
      </c:catAx>
      <c:valAx>
        <c:axId val="575037167"/>
        <c:scaling>
          <c:orientation val="minMax"/>
          <c:max val="0.55000000000000004"/>
          <c:min val="0"/>
        </c:scaling>
        <c:delete val="1"/>
        <c:axPos val="t"/>
        <c:majorGridlines>
          <c:spPr>
            <a:ln w="6350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01731166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 b="1">
          <a:latin typeface="Styrene A LC Regular" pitchFamily="50" charset="0"/>
        </a:defRPr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800" b="1" i="0" u="none" strike="noStrike" kern="1200" spc="0" baseline="0">
                <a:solidFill>
                  <a:schemeClr val="tx1"/>
                </a:solidFill>
                <a:latin typeface="Styrene A LC Regular" pitchFamily="50" charset="0"/>
                <a:ea typeface="+mn-ea"/>
                <a:cs typeface="+mn-cs"/>
              </a:defRPr>
            </a:pPr>
            <a:r>
              <a:rPr lang="ru-RU" sz="800" b="1">
                <a:solidFill>
                  <a:schemeClr val="tx1"/>
                </a:solidFill>
              </a:rPr>
              <a:t>Распределение инвесторов по квалификации (кол-во ФЛ)</a:t>
            </a:r>
          </a:p>
        </c:rich>
      </c:tx>
      <c:layout>
        <c:manualLayout>
          <c:xMode val="edge"/>
          <c:yMode val="edge"/>
          <c:x val="0.161145638932819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1" i="0" u="none" strike="noStrike" kern="1200" spc="0" baseline="0">
              <a:solidFill>
                <a:schemeClr val="tx1"/>
              </a:solidFill>
              <a:latin typeface="Styrene A LC Regular" pitchFamily="50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2214834500922922"/>
          <c:y val="0.1785717264540439"/>
          <c:w val="0.60422644338596598"/>
          <c:h val="0.69750735331997193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509-4313-B175-B398E5626DFB}"/>
              </c:ext>
            </c:extLst>
          </c:dPt>
          <c:dPt>
            <c:idx val="1"/>
            <c:bubble3D val="0"/>
            <c:spPr>
              <a:solidFill>
                <a:srgbClr val="00B9B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509-4313-B175-B398E5626DFB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1" i="0" u="none" strike="noStrike" kern="1200" baseline="0">
                    <a:solidFill>
                      <a:schemeClr val="bg1"/>
                    </a:solidFill>
                    <a:latin typeface="Styrene A LC Regular" pitchFamily="50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Новое!$M$23:$M$24</c:f>
              <c:strCache>
                <c:ptCount val="2"/>
                <c:pt idx="0">
                  <c:v>Неквал</c:v>
                </c:pt>
                <c:pt idx="1">
                  <c:v>Квал</c:v>
                </c:pt>
              </c:strCache>
            </c:strRef>
          </c:cat>
          <c:val>
            <c:numRef>
              <c:f>Новое!$N$23:$N$24</c:f>
              <c:numCache>
                <c:formatCode>0%</c:formatCode>
                <c:ptCount val="2"/>
                <c:pt idx="0">
                  <c:v>0.45</c:v>
                </c:pt>
                <c:pt idx="1">
                  <c:v>0.55000000000000004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509-4313-B175-B398E5626D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761192900703955"/>
          <c:y val="0.8810633918736922"/>
          <c:w val="0.48477614198592095"/>
          <c:h val="0.1127056047139748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/>
              </a:solidFill>
              <a:latin typeface="Styrene A LC Regular" pitchFamily="50" charset="0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>
          <a:latin typeface="Styrene A LC Regular" pitchFamily="50" charset="0"/>
        </a:defRPr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ru-RU" sz="800" b="1" i="0" u="none" strike="noStrike" kern="1200" spc="0" baseline="0">
                <a:solidFill>
                  <a:schemeClr val="tx1"/>
                </a:solidFill>
                <a:latin typeface="Styrene A LC Regular" pitchFamily="50" charset="0"/>
                <a:ea typeface="+mn-ea"/>
                <a:cs typeface="+mn-cs"/>
              </a:defRPr>
            </a:pPr>
            <a:r>
              <a:rPr lang="ru-RU" sz="800" b="1" i="0" u="none" strike="noStrike" kern="1200" spc="0" baseline="0" dirty="0">
                <a:solidFill>
                  <a:schemeClr val="tx1"/>
                </a:solidFill>
                <a:latin typeface="Styrene A LC Regular" pitchFamily="50" charset="0"/>
                <a:ea typeface="+mn-ea"/>
                <a:cs typeface="+mn-cs"/>
              </a:rPr>
              <a:t>Распределение купленных ЦФА по типу инвестора</a:t>
            </a:r>
          </a:p>
        </c:rich>
      </c:tx>
      <c:layout>
        <c:manualLayout>
          <c:xMode val="edge"/>
          <c:yMode val="edge"/>
          <c:x val="9.9537679887213043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ru-RU" sz="800" b="1" i="0" u="none" strike="noStrike" kern="1200" spc="0" baseline="0">
              <a:solidFill>
                <a:schemeClr val="tx1"/>
              </a:solidFill>
              <a:latin typeface="Styrene A LC Regular" pitchFamily="50" charset="0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8.7019923922006762E-2"/>
          <c:y val="0.21683929264053092"/>
          <c:w val="0.72461202883515552"/>
          <c:h val="0.6522039141323450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00B9B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F7C-4313-8183-591317A23A70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2F7C-4313-8183-591317A23A7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ru-RU" sz="800" b="1" i="0" u="none" strike="noStrike" kern="1200" baseline="0">
                    <a:solidFill>
                      <a:schemeClr val="bg1"/>
                    </a:solidFill>
                    <a:latin typeface="Styrene A LC Regular" pitchFamily="50" charset="0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ФЛ</c:v>
                </c:pt>
                <c:pt idx="1">
                  <c:v>ЮЛ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0.7</c:v>
                </c:pt>
                <c:pt idx="1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F7C-4313-8183-591317A23A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991764044183369"/>
          <c:y val="0.87783731498374284"/>
          <c:w val="0.38023230576423556"/>
          <c:h val="0.1099998563445432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ru-RU" sz="800" b="0" i="0" u="none" strike="noStrike" kern="1200" baseline="0">
              <a:solidFill>
                <a:schemeClr val="tx1"/>
              </a:solidFill>
              <a:latin typeface="Styrene A LC Regular" pitchFamily="50" charset="0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25AFD-B2D0-4C8F-A585-86AD63119473}" type="datetimeFigureOut">
              <a:rPr lang="ru-RU" smtClean="0"/>
              <a:t>08.04.2026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EB3FB6-2585-4103-A6BE-F34492B118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5800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6751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oleObject" Target="../embeddings/oleObject3.bin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tags" Target="../tags/tag8.xml"/><Relationship Id="rId7" Type="http://schemas.openxmlformats.org/officeDocument/2006/relationships/image" Target="../media/image2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5.bin"/><Relationship Id="rId4" Type="http://schemas.openxmlformats.org/officeDocument/2006/relationships/slideMaster" Target="../slideMasters/slideMaster1.xml"/><Relationship Id="rId9" Type="http://schemas.openxmlformats.org/officeDocument/2006/relationships/oleObject" Target="../embeddings/oleObject7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Relationship Id="rId4" Type="http://schemas.openxmlformats.org/officeDocument/2006/relationships/image" Target="../media/image1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Relationship Id="rId4" Type="http://schemas.openxmlformats.org/officeDocument/2006/relationships/image" Target="../media/image1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2.x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3.x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7" Type="http://schemas.openxmlformats.org/officeDocument/2006/relationships/image" Target="../media/image12.pn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1.e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11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7.xml"/><Relationship Id="rId4" Type="http://schemas.openxmlformats.org/officeDocument/2006/relationships/image" Target="../media/image1.emf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0.x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1.x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2.x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3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4.xml"/><Relationship Id="rId4" Type="http://schemas.openxmlformats.org/officeDocument/2006/relationships/image" Target="../media/image1.emf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25.xml"/><Relationship Id="rId4" Type="http://schemas.openxmlformats.org/officeDocument/2006/relationships/image" Target="../media/image1.emf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28.xml"/><Relationship Id="rId5" Type="http://schemas.openxmlformats.org/officeDocument/2006/relationships/image" Target="../media/image13.png"/><Relationship Id="rId4" Type="http://schemas.openxmlformats.org/officeDocument/2006/relationships/image" Target="../media/image1.emf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29.xml"/><Relationship Id="rId4" Type="http://schemas.openxmlformats.org/officeDocument/2006/relationships/image" Target="../media/image1.emf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0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.emf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.emf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2.xml"/><Relationship Id="rId5" Type="http://schemas.openxmlformats.org/officeDocument/2006/relationships/image" Target="../media/image16.png"/><Relationship Id="rId4" Type="http://schemas.openxmlformats.org/officeDocument/2006/relationships/image" Target="../media/image1.emf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3.xml"/><Relationship Id="rId5" Type="http://schemas.openxmlformats.org/officeDocument/2006/relationships/image" Target="../media/image17.png"/><Relationship Id="rId4" Type="http://schemas.openxmlformats.org/officeDocument/2006/relationships/image" Target="../media/image1.emf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4.xml"/><Relationship Id="rId4" Type="http://schemas.openxmlformats.org/officeDocument/2006/relationships/image" Target="../media/image1.emf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.emf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6.xml"/><Relationship Id="rId5" Type="http://schemas.openxmlformats.org/officeDocument/2006/relationships/image" Target="../media/image17.png"/><Relationship Id="rId4" Type="http://schemas.openxmlformats.org/officeDocument/2006/relationships/image" Target="../media/image1.emf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37.xml"/><Relationship Id="rId4" Type="http://schemas.openxmlformats.org/officeDocument/2006/relationships/image" Target="../media/image1.emf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4.bin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7" Type="http://schemas.openxmlformats.org/officeDocument/2006/relationships/image" Target="../media/image20.png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40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.emf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6.bin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37.bin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7" Type="http://schemas.openxmlformats.org/officeDocument/2006/relationships/image" Target="../media/image22.svg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image" Target="../media/image21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8.bin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7" Type="http://schemas.openxmlformats.org/officeDocument/2006/relationships/image" Target="../media/image22.svg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image" Target="../media/image21.pn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9.bin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49.xml"/><Relationship Id="rId5" Type="http://schemas.openxmlformats.org/officeDocument/2006/relationships/image" Target="../media/image24.png"/><Relationship Id="rId4" Type="http://schemas.openxmlformats.org/officeDocument/2006/relationships/image" Target="../media/image23.emf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1.bin"/><Relationship Id="rId2" Type="http://schemas.openxmlformats.org/officeDocument/2006/relationships/slideMaster" Target="../slideMasters/slideMaster4.xml"/><Relationship Id="rId1" Type="http://schemas.openxmlformats.org/officeDocument/2006/relationships/tags" Target="../tags/tag50.x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52.xml"/><Relationship Id="rId4" Type="http://schemas.openxmlformats.org/officeDocument/2006/relationships/image" Target="../media/image25.emf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53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26.emf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54.xml"/><Relationship Id="rId5" Type="http://schemas.openxmlformats.org/officeDocument/2006/relationships/image" Target="../media/image2.png"/><Relationship Id="rId4" Type="http://schemas.openxmlformats.org/officeDocument/2006/relationships/image" Target="../media/image27.emf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55.xml"/><Relationship Id="rId5" Type="http://schemas.openxmlformats.org/officeDocument/2006/relationships/image" Target="../media/image2.png"/><Relationship Id="rId4" Type="http://schemas.openxmlformats.org/officeDocument/2006/relationships/image" Target="../media/image28.emf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5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9.emf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5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0.emf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58.xml"/><Relationship Id="rId5" Type="http://schemas.openxmlformats.org/officeDocument/2006/relationships/image" Target="../media/image5.png"/><Relationship Id="rId4" Type="http://schemas.openxmlformats.org/officeDocument/2006/relationships/image" Target="../media/image31.emf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59.xml"/><Relationship Id="rId5" Type="http://schemas.openxmlformats.org/officeDocument/2006/relationships/image" Target="../media/image5.png"/><Relationship Id="rId4" Type="http://schemas.openxmlformats.org/officeDocument/2006/relationships/image" Target="../media/image32.emf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Master" Target="../slideMasters/slideMaster5.xml"/><Relationship Id="rId1" Type="http://schemas.openxmlformats.org/officeDocument/2006/relationships/tags" Target="../tags/tag60.xml"/><Relationship Id="rId4" Type="http://schemas.openxmlformats.org/officeDocument/2006/relationships/image" Target="../media/image33.emf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52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Q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>
            <a:extLst>
              <a:ext uri="{FF2B5EF4-FFF2-40B4-BE49-F238E27FC236}">
                <a16:creationId xmlns:a16="http://schemas.microsoft.com/office/drawing/2014/main" id="{B2919620-DE2F-16D3-3E41-C37B44657A27}"/>
              </a:ext>
            </a:extLst>
          </p:cNvPr>
          <p:cNvSpPr/>
          <p:nvPr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1267174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4" imgW="353" imgH="353" progId="TCLayout.ActiveDocument.1">
                  <p:embed/>
                </p:oleObj>
              </mc:Choice>
              <mc:Fallback>
                <p:oleObj name="Слайд think-cell" r:id="rId4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58F39B5-8C18-DCB6-516C-B811421628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520700"/>
            <a:ext cx="5707062" cy="812800"/>
          </a:xfrm>
        </p:spPr>
        <p:txBody>
          <a:bodyPr>
            <a:noAutofit/>
          </a:bodyPr>
          <a:lstStyle>
            <a:lvl1pPr>
              <a:defRPr sz="3200" b="1" i="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</a:defRPr>
            </a:lvl1pPr>
          </a:lstStyle>
          <a:p>
            <a:r>
              <a:rPr lang="ru-RU" dirty="0"/>
              <a:t>Пример длинного заголовка в две строки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CC6279F-8E6B-1F7E-FA7D-EF74E841C9C7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A4261E1-8AD5-4447-928E-C3266244D7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314B4034-5E2C-44B6-BDA7-953A93A26F2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5BD2FD84-8A90-4EF6-A7F8-75FCABDA6D9B}"/>
              </a:ext>
            </a:extLst>
          </p:cNvPr>
          <p:cNvSpPr/>
          <p:nvPr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9" name="Объект 8" hidden="1">
            <a:extLst>
              <a:ext uri="{FF2B5EF4-FFF2-40B4-BE49-F238E27FC236}">
                <a16:creationId xmlns:a16="http://schemas.microsoft.com/office/drawing/2014/main" id="{89951249-0A8C-4923-904D-91694ADFA429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7" imgW="353" imgH="353" progId="TCLayout.ActiveDocument.1">
                  <p:embed/>
                </p:oleObj>
              </mc:Choice>
              <mc:Fallback>
                <p:oleObj name="Слайд think-cell" r:id="rId7" imgW="353" imgH="353" progId="TCLayout.ActiveDocument.1">
                  <p:embed/>
                  <p:pic>
                    <p:nvPicPr>
                      <p:cNvPr id="9" name="Объект 8" hidden="1">
                        <a:extLst>
                          <a:ext uri="{FF2B5EF4-FFF2-40B4-BE49-F238E27FC236}">
                            <a16:creationId xmlns:a16="http://schemas.microsoft.com/office/drawing/2014/main" id="{89951249-0A8C-4923-904D-91694ADFA42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FED3B0B-A62C-40CB-883A-DDC0EA25009F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7727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Слайд шаги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5357029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314B4034-5E2C-44B6-BDA7-953A93A26F25}" type="slidenum">
              <a:rPr lang="ru-RU" smtClean="0"/>
              <a:t>‹#›</a:t>
            </a:fld>
            <a:endParaRPr lang="ru-RU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58F39B5-8C18-DCB6-516C-B811421628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520700"/>
            <a:ext cx="5707062" cy="812800"/>
          </a:xfrm>
        </p:spPr>
        <p:txBody>
          <a:bodyPr>
            <a:noAutofit/>
          </a:bodyPr>
          <a:lstStyle>
            <a:lvl1pPr>
              <a:defRPr sz="3200" b="1" i="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</a:defRPr>
            </a:lvl1pPr>
          </a:lstStyle>
          <a:p>
            <a:r>
              <a:rPr lang="ru-RU" dirty="0"/>
              <a:t>Пример длинного заголовка в две строки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78A19EA8-D2BB-ED17-4E81-687343DBD401}"/>
              </a:ext>
            </a:extLst>
          </p:cNvPr>
          <p:cNvSpPr/>
          <p:nvPr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2B38EDC-4452-3934-E849-919310DB86B4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1956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поинты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399062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5" imgW="353" imgH="353" progId="TCLayout.ActiveDocument.1">
                  <p:embed/>
                </p:oleObj>
              </mc:Choice>
              <mc:Fallback>
                <p:oleObj name="Слайд think-cell" r:id="rId5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58F39B5-8C18-DCB6-516C-B811421628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520700"/>
            <a:ext cx="5707062" cy="812800"/>
          </a:xfrm>
        </p:spPr>
        <p:txBody>
          <a:bodyPr>
            <a:noAutofit/>
          </a:bodyPr>
          <a:lstStyle>
            <a:lvl1pPr>
              <a:defRPr sz="3200" b="1" i="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</a:defRPr>
            </a:lvl1pPr>
          </a:lstStyle>
          <a:p>
            <a:r>
              <a:rPr lang="ru-RU" dirty="0"/>
              <a:t>Пример длинного заголовка в две строки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5422BD86-7B61-85D2-6018-8D1813BBB79B}"/>
              </a:ext>
            </a:extLst>
          </p:cNvPr>
          <p:cNvSpPr/>
          <p:nvPr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FFE4E94-B7F7-D0D7-E2A0-22398DC14FEF}"/>
              </a:ext>
            </a:extLst>
          </p:cNvPr>
          <p:cNvPicPr>
            <a:picLocks noChangeAspect="1"/>
          </p:cNvPicPr>
          <p:nvPr/>
        </p:nvPicPr>
        <p:blipFill>
          <a:blip r:embed="rId7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id="{D0BE791D-9EEC-439A-9310-EB0E223604DC}"/>
              </a:ext>
            </a:extLst>
          </p:cNvPr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8" imgW="353" imgH="353" progId="TCLayout.ActiveDocument.1">
                  <p:embed/>
                </p:oleObj>
              </mc:Choice>
              <mc:Fallback>
                <p:oleObj name="Слайд think-cell" r:id="rId8" imgW="353" imgH="353" progId="TCLayout.ActiveDocument.1">
                  <p:embed/>
                  <p:pic>
                    <p:nvPicPr>
                      <p:cNvPr id="7" name="Объект 6" hidden="1">
                        <a:extLst>
                          <a:ext uri="{FF2B5EF4-FFF2-40B4-BE49-F238E27FC236}">
                            <a16:creationId xmlns:a16="http://schemas.microsoft.com/office/drawing/2014/main" id="{D0BE791D-9EEC-439A-9310-EB0E223604D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Овал 7">
            <a:extLst>
              <a:ext uri="{FF2B5EF4-FFF2-40B4-BE49-F238E27FC236}">
                <a16:creationId xmlns:a16="http://schemas.microsoft.com/office/drawing/2014/main" id="{13CA8A22-7777-49CC-B1D1-6C279C955952}"/>
              </a:ext>
            </a:extLst>
          </p:cNvPr>
          <p:cNvSpPr/>
          <p:nvPr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E34C7E3-226B-4B9C-9138-BED941BAB9E9}"/>
              </a:ext>
            </a:extLst>
          </p:cNvPr>
          <p:cNvPicPr>
            <a:picLocks noChangeAspect="1"/>
          </p:cNvPicPr>
          <p:nvPr/>
        </p:nvPicPr>
        <p:blipFill>
          <a:blip r:embed="rId7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  <p:graphicFrame>
        <p:nvGraphicFramePr>
          <p:cNvPr id="10" name="Объект 9" hidden="1">
            <a:extLst>
              <a:ext uri="{FF2B5EF4-FFF2-40B4-BE49-F238E27FC236}">
                <a16:creationId xmlns:a16="http://schemas.microsoft.com/office/drawing/2014/main" id="{8474F40A-3E3B-45EF-97FC-E222F26804B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9" imgW="353" imgH="353" progId="TCLayout.ActiveDocument.1">
                  <p:embed/>
                </p:oleObj>
              </mc:Choice>
              <mc:Fallback>
                <p:oleObj name="Слайд think-cell" r:id="rId9" imgW="353" imgH="353" progId="TCLayout.ActiveDocument.1">
                  <p:embed/>
                  <p:pic>
                    <p:nvPicPr>
                      <p:cNvPr id="7" name="Объект 6" hidden="1">
                        <a:extLst>
                          <a:ext uri="{FF2B5EF4-FFF2-40B4-BE49-F238E27FC236}">
                            <a16:creationId xmlns:a16="http://schemas.microsoft.com/office/drawing/2014/main" id="{D0BE791D-9EEC-439A-9310-EB0E223604D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Овал 10">
            <a:extLst>
              <a:ext uri="{FF2B5EF4-FFF2-40B4-BE49-F238E27FC236}">
                <a16:creationId xmlns:a16="http://schemas.microsoft.com/office/drawing/2014/main" id="{A0CB4968-5CAC-453D-A6D6-E091F1FF2A57}"/>
              </a:ext>
            </a:extLst>
          </p:cNvPr>
          <p:cNvSpPr/>
          <p:nvPr userDrawn="1"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2E0A5F8-7B6D-4D6A-BC28-4F6D8DA495B7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0526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йд мокап телефона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id="{0465144C-692D-7E2D-BA61-EC5AB12E5A4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232134" y="2407534"/>
            <a:ext cx="3726000" cy="4518000"/>
          </a:xfrm>
          <a:prstGeom prst="round2SameRect">
            <a:avLst>
              <a:gd name="adj1" fmla="val 11554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>
              <a:defRPr lang="ru-RU" sz="1800" smtClean="0">
                <a:solidFill>
                  <a:schemeClr val="lt1"/>
                </a:solidFill>
                <a:latin typeface="+mn-lt"/>
                <a:ea typeface="+mn-ea"/>
              </a:defRPr>
            </a:lvl1pPr>
            <a:lvl2pPr>
              <a:defRPr lang="ru-RU" sz="1800" smtClean="0"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 lang="ru-RU" sz="1800" smtClean="0">
                <a:solidFill>
                  <a:schemeClr val="lt1"/>
                </a:solidFill>
              </a:defRPr>
            </a:lvl3pPr>
            <a:lvl4pPr>
              <a:defRPr lang="ru-RU" smtClean="0">
                <a:solidFill>
                  <a:schemeClr val="lt1"/>
                </a:solidFill>
              </a:defRPr>
            </a:lvl4pPr>
            <a:lvl5pPr>
              <a:defRPr lang="ru-RU">
                <a:solidFill>
                  <a:schemeClr val="lt1"/>
                </a:solidFill>
              </a:defRPr>
            </a:lvl5pPr>
          </a:lstStyle>
          <a:p>
            <a:pPr lvl="0" algn="ctr"/>
            <a:r>
              <a:rPr lang="ru-RU"/>
              <a:t>Образец текста</a:t>
            </a:r>
          </a:p>
          <a:p>
            <a:pPr lvl="1" algn="ctr"/>
            <a:r>
              <a:rPr lang="ru-RU"/>
              <a:t>Второй уровень</a:t>
            </a:r>
          </a:p>
          <a:p>
            <a:pPr lvl="2" algn="ctr"/>
            <a:r>
              <a:rPr lang="ru-RU"/>
              <a:t>Третий уровень</a:t>
            </a:r>
          </a:p>
          <a:p>
            <a:pPr lvl="3" algn="ctr"/>
            <a:r>
              <a:rPr lang="ru-RU"/>
              <a:t>Четвертый уровень</a:t>
            </a:r>
          </a:p>
          <a:p>
            <a:pPr lvl="4" algn="ctr"/>
            <a:r>
              <a:rPr lang="ru-RU"/>
              <a:t>Пятый уровень</a:t>
            </a:r>
            <a:endParaRPr lang="ru-RU" dirty="0"/>
          </a:p>
        </p:txBody>
      </p:sp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4764908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314B4034-5E2C-44B6-BDA7-953A93A26F25}" type="slidenum">
              <a:rPr lang="ru-RU" smtClean="0"/>
              <a:t>‹#›</a:t>
            </a:fld>
            <a:endParaRPr lang="ru-RU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58F39B5-8C18-DCB6-516C-B811421628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520700"/>
            <a:ext cx="5707062" cy="812800"/>
          </a:xfrm>
        </p:spPr>
        <p:txBody>
          <a:bodyPr>
            <a:noAutofit/>
          </a:bodyPr>
          <a:lstStyle>
            <a:lvl1pPr>
              <a:defRPr sz="3200" b="1" i="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</a:defRPr>
            </a:lvl1pPr>
          </a:lstStyle>
          <a:p>
            <a:r>
              <a:rPr lang="ru-RU" dirty="0"/>
              <a:t>Пример длинного заголовка в две строки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2B3CC1-E9F9-177A-052A-95088B07DD2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994509" y="2180178"/>
            <a:ext cx="4202981" cy="4677822"/>
          </a:xfrm>
          <a:custGeom>
            <a:avLst/>
            <a:gdLst>
              <a:gd name="connsiteX0" fmla="*/ 0 w 4202981"/>
              <a:gd name="connsiteY0" fmla="*/ 0 h 4677822"/>
              <a:gd name="connsiteX1" fmla="*/ 4202981 w 4202981"/>
              <a:gd name="connsiteY1" fmla="*/ 0 h 4677822"/>
              <a:gd name="connsiteX2" fmla="*/ 4202981 w 4202981"/>
              <a:gd name="connsiteY2" fmla="*/ 4677822 h 4677822"/>
              <a:gd name="connsiteX3" fmla="*/ 3936916 w 4202981"/>
              <a:gd name="connsiteY3" fmla="*/ 4677822 h 4677822"/>
              <a:gd name="connsiteX4" fmla="*/ 3936916 w 4202981"/>
              <a:gd name="connsiteY4" fmla="*/ 600852 h 4677822"/>
              <a:gd name="connsiteX5" fmla="*/ 3583179 w 4202981"/>
              <a:gd name="connsiteY5" fmla="*/ 247115 h 4677822"/>
              <a:gd name="connsiteX6" fmla="*/ 613176 w 4202981"/>
              <a:gd name="connsiteY6" fmla="*/ 247115 h 4677822"/>
              <a:gd name="connsiteX7" fmla="*/ 259439 w 4202981"/>
              <a:gd name="connsiteY7" fmla="*/ 600852 h 4677822"/>
              <a:gd name="connsiteX8" fmla="*/ 259439 w 4202981"/>
              <a:gd name="connsiteY8" fmla="*/ 4677822 h 4677822"/>
              <a:gd name="connsiteX9" fmla="*/ 0 w 4202981"/>
              <a:gd name="connsiteY9" fmla="*/ 4677822 h 4677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02981" h="4677822">
                <a:moveTo>
                  <a:pt x="0" y="0"/>
                </a:moveTo>
                <a:lnTo>
                  <a:pt x="4202981" y="0"/>
                </a:lnTo>
                <a:lnTo>
                  <a:pt x="4202981" y="4677822"/>
                </a:lnTo>
                <a:lnTo>
                  <a:pt x="3936916" y="4677822"/>
                </a:lnTo>
                <a:lnTo>
                  <a:pt x="3936916" y="600852"/>
                </a:lnTo>
                <a:cubicBezTo>
                  <a:pt x="3936916" y="405488"/>
                  <a:pt x="3778543" y="247115"/>
                  <a:pt x="3583179" y="247115"/>
                </a:cubicBezTo>
                <a:lnTo>
                  <a:pt x="613176" y="247115"/>
                </a:lnTo>
                <a:cubicBezTo>
                  <a:pt x="417812" y="247115"/>
                  <a:pt x="259439" y="405488"/>
                  <a:pt x="259439" y="600852"/>
                </a:cubicBezTo>
                <a:lnTo>
                  <a:pt x="259439" y="4677822"/>
                </a:lnTo>
                <a:lnTo>
                  <a:pt x="0" y="4677822"/>
                </a:lnTo>
                <a:close/>
              </a:path>
            </a:pathLst>
          </a:custGeom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482DCC12-2F26-E8CE-71A5-94D8C6C90075}"/>
              </a:ext>
            </a:extLst>
          </p:cNvPr>
          <p:cNvSpPr/>
          <p:nvPr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42D640A-A4CA-0505-B13F-9D54E726828E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88981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Заглавный слайд Alfa Talk (1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2508434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Рисунок 14">
            <a:extLst>
              <a:ext uri="{FF2B5EF4-FFF2-40B4-BE49-F238E27FC236}">
                <a16:creationId xmlns:a16="http://schemas.microsoft.com/office/drawing/2014/main" id="{5E36CF30-3687-A3C1-1CB2-97CE5785D9EA}"/>
              </a:ext>
            </a:extLst>
          </p:cNvPr>
          <p:cNvGrpSpPr>
            <a:grpSpLocks noChangeAspect="1"/>
          </p:cNvGrpSpPr>
          <p:nvPr/>
        </p:nvGrpSpPr>
        <p:grpSpPr>
          <a:xfrm>
            <a:off x="507426" y="509522"/>
            <a:ext cx="2264349" cy="720000"/>
            <a:chOff x="323824" y="323850"/>
            <a:chExt cx="1447481" cy="460259"/>
          </a:xfrm>
        </p:grpSpPr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BF4D5973-D1D7-9882-33C6-59A9BBA0F1F0}"/>
                </a:ext>
              </a:extLst>
            </p:cNvPr>
            <p:cNvSpPr/>
            <p:nvPr/>
          </p:nvSpPr>
          <p:spPr>
            <a:xfrm>
              <a:off x="323824" y="323850"/>
              <a:ext cx="1447481" cy="460259"/>
            </a:xfrm>
            <a:custGeom>
              <a:avLst/>
              <a:gdLst>
                <a:gd name="connsiteX0" fmla="*/ 1204606 w 1447481"/>
                <a:gd name="connsiteY0" fmla="*/ 0 h 460259"/>
                <a:gd name="connsiteX1" fmla="*/ 242897 w 1447481"/>
                <a:gd name="connsiteY1" fmla="*/ 0 h 460259"/>
                <a:gd name="connsiteX2" fmla="*/ 25 w 1447481"/>
                <a:gd name="connsiteY2" fmla="*/ 226594 h 460259"/>
                <a:gd name="connsiteX3" fmla="*/ 242897 w 1447481"/>
                <a:gd name="connsiteY3" fmla="*/ 460260 h 460259"/>
                <a:gd name="connsiteX4" fmla="*/ 1204606 w 1447481"/>
                <a:gd name="connsiteY4" fmla="*/ 460260 h 460259"/>
                <a:gd name="connsiteX5" fmla="*/ 1447445 w 1447481"/>
                <a:gd name="connsiteY5" fmla="*/ 234334 h 460259"/>
                <a:gd name="connsiteX6" fmla="*/ 1204606 w 1447481"/>
                <a:gd name="connsiteY6" fmla="*/ 0 h 46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7481" h="460259">
                  <a:moveTo>
                    <a:pt x="1204606" y="0"/>
                  </a:moveTo>
                  <a:lnTo>
                    <a:pt x="242897" y="0"/>
                  </a:lnTo>
                  <a:cubicBezTo>
                    <a:pt x="82640" y="0"/>
                    <a:pt x="1693" y="112732"/>
                    <a:pt x="25" y="226594"/>
                  </a:cubicBezTo>
                  <a:cubicBezTo>
                    <a:pt x="-1643" y="342828"/>
                    <a:pt x="79303" y="460260"/>
                    <a:pt x="242897" y="460260"/>
                  </a:cubicBezTo>
                  <a:lnTo>
                    <a:pt x="1204606" y="460260"/>
                  </a:lnTo>
                  <a:cubicBezTo>
                    <a:pt x="1364564" y="460260"/>
                    <a:pt x="1445510" y="347997"/>
                    <a:pt x="1447445" y="234334"/>
                  </a:cubicBezTo>
                  <a:cubicBezTo>
                    <a:pt x="1449445" y="117865"/>
                    <a:pt x="1368498" y="0"/>
                    <a:pt x="1204606" y="0"/>
                  </a:cubicBezTo>
                  <a:close/>
                </a:path>
              </a:pathLst>
            </a:custGeom>
            <a:solidFill>
              <a:srgbClr val="EF3124"/>
            </a:solidFill>
            <a:ln w="40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:a16="http://schemas.microsoft.com/office/drawing/2014/main" id="{7B875034-6C2E-5E4D-A0FB-12965D60A872}"/>
                </a:ext>
              </a:extLst>
            </p:cNvPr>
            <p:cNvSpPr/>
            <p:nvPr/>
          </p:nvSpPr>
          <p:spPr>
            <a:xfrm>
              <a:off x="513958" y="456891"/>
              <a:ext cx="1078873" cy="216655"/>
            </a:xfrm>
            <a:custGeom>
              <a:avLst/>
              <a:gdLst>
                <a:gd name="connsiteX0" fmla="*/ 0 w 1078873"/>
                <a:gd name="connsiteY0" fmla="*/ 216656 h 216655"/>
                <a:gd name="connsiteX1" fmla="*/ 142344 w 1078873"/>
                <a:gd name="connsiteY1" fmla="*/ 216656 h 216655"/>
                <a:gd name="connsiteX2" fmla="*/ 142344 w 1078873"/>
                <a:gd name="connsiteY2" fmla="*/ 187104 h 216655"/>
                <a:gd name="connsiteX3" fmla="*/ 0 w 1078873"/>
                <a:gd name="connsiteY3" fmla="*/ 187104 h 216655"/>
                <a:gd name="connsiteX4" fmla="*/ 0 w 1078873"/>
                <a:gd name="connsiteY4" fmla="*/ 216656 h 216655"/>
                <a:gd name="connsiteX5" fmla="*/ 51193 w 1078873"/>
                <a:gd name="connsiteY5" fmla="*/ 92018 h 216655"/>
                <a:gd name="connsiteX6" fmla="*/ 90848 w 1078873"/>
                <a:gd name="connsiteY6" fmla="*/ 92018 h 216655"/>
                <a:gd name="connsiteX7" fmla="*/ 72004 w 1078873"/>
                <a:gd name="connsiteY7" fmla="*/ 32652 h 216655"/>
                <a:gd name="connsiteX8" fmla="*/ 71174 w 1078873"/>
                <a:gd name="connsiteY8" fmla="*/ 32652 h 216655"/>
                <a:gd name="connsiteX9" fmla="*/ 51193 w 1078873"/>
                <a:gd name="connsiteY9" fmla="*/ 92018 h 216655"/>
                <a:gd name="connsiteX10" fmla="*/ 32349 w 1078873"/>
                <a:gd name="connsiteY10" fmla="*/ 146882 h 216655"/>
                <a:gd name="connsiteX11" fmla="*/ 3368 w 1078873"/>
                <a:gd name="connsiteY11" fmla="*/ 146882 h 216655"/>
                <a:gd name="connsiteX12" fmla="*/ 47525 w 1078873"/>
                <a:gd name="connsiteY12" fmla="*/ 21678 h 216655"/>
                <a:gd name="connsiteX13" fmla="*/ 72838 w 1078873"/>
                <a:gd name="connsiteY13" fmla="*/ 0 h 216655"/>
                <a:gd name="connsiteX14" fmla="*/ 97588 w 1078873"/>
                <a:gd name="connsiteY14" fmla="*/ 21678 h 216655"/>
                <a:gd name="connsiteX15" fmla="*/ 139511 w 1078873"/>
                <a:gd name="connsiteY15" fmla="*/ 146882 h 216655"/>
                <a:gd name="connsiteX16" fmla="*/ 108559 w 1078873"/>
                <a:gd name="connsiteY16" fmla="*/ 146882 h 216655"/>
                <a:gd name="connsiteX17" fmla="*/ 98989 w 1078873"/>
                <a:gd name="connsiteY17" fmla="*/ 117068 h 216655"/>
                <a:gd name="connsiteX18" fmla="*/ 42724 w 1078873"/>
                <a:gd name="connsiteY18" fmla="*/ 117068 h 216655"/>
                <a:gd name="connsiteX19" fmla="*/ 32316 w 1078873"/>
                <a:gd name="connsiteY19" fmla="*/ 146882 h 216655"/>
                <a:gd name="connsiteX20" fmla="*/ 32349 w 1078873"/>
                <a:gd name="connsiteY20" fmla="*/ 146882 h 216655"/>
                <a:gd name="connsiteX21" fmla="*/ 819794 w 1078873"/>
                <a:gd name="connsiteY21" fmla="*/ 101325 h 216655"/>
                <a:gd name="connsiteX22" fmla="*/ 798416 w 1078873"/>
                <a:gd name="connsiteY22" fmla="*/ 101325 h 216655"/>
                <a:gd name="connsiteX23" fmla="*/ 782940 w 1078873"/>
                <a:gd name="connsiteY23" fmla="*/ 113129 h 216655"/>
                <a:gd name="connsiteX24" fmla="*/ 800084 w 1078873"/>
                <a:gd name="connsiteY24" fmla="*/ 126905 h 216655"/>
                <a:gd name="connsiteX25" fmla="*/ 819762 w 1078873"/>
                <a:gd name="connsiteY25" fmla="*/ 108061 h 216655"/>
                <a:gd name="connsiteX26" fmla="*/ 819762 w 1078873"/>
                <a:gd name="connsiteY26" fmla="*/ 101325 h 216655"/>
                <a:gd name="connsiteX27" fmla="*/ 819794 w 1078873"/>
                <a:gd name="connsiteY27" fmla="*/ 101325 h 216655"/>
                <a:gd name="connsiteX28" fmla="*/ 852980 w 1078873"/>
                <a:gd name="connsiteY28" fmla="*/ 122970 h 216655"/>
                <a:gd name="connsiteX29" fmla="*/ 852980 w 1078873"/>
                <a:gd name="connsiteY29" fmla="*/ 146882 h 216655"/>
                <a:gd name="connsiteX30" fmla="*/ 843710 w 1078873"/>
                <a:gd name="connsiteY30" fmla="*/ 146882 h 216655"/>
                <a:gd name="connsiteX31" fmla="*/ 822332 w 1078873"/>
                <a:gd name="connsiteY31" fmla="*/ 135912 h 216655"/>
                <a:gd name="connsiteX32" fmla="*/ 793080 w 1078873"/>
                <a:gd name="connsiteY32" fmla="*/ 149416 h 216655"/>
                <a:gd name="connsiteX33" fmla="*/ 755660 w 1078873"/>
                <a:gd name="connsiteY33" fmla="*/ 112829 h 216655"/>
                <a:gd name="connsiteX34" fmla="*/ 793348 w 1078873"/>
                <a:gd name="connsiteY34" fmla="*/ 79647 h 216655"/>
                <a:gd name="connsiteX35" fmla="*/ 819794 w 1078873"/>
                <a:gd name="connsiteY35" fmla="*/ 79647 h 216655"/>
                <a:gd name="connsiteX36" fmla="*/ 802917 w 1078873"/>
                <a:gd name="connsiteY36" fmla="*/ 62204 h 216655"/>
                <a:gd name="connsiteX37" fmla="*/ 785478 w 1078873"/>
                <a:gd name="connsiteY37" fmla="*/ 72607 h 216655"/>
                <a:gd name="connsiteX38" fmla="*/ 758461 w 1078873"/>
                <a:gd name="connsiteY38" fmla="*/ 72607 h 216655"/>
                <a:gd name="connsiteX39" fmla="*/ 802917 w 1078873"/>
                <a:gd name="connsiteY39" fmla="*/ 37720 h 216655"/>
                <a:gd name="connsiteX40" fmla="*/ 846512 w 1078873"/>
                <a:gd name="connsiteY40" fmla="*/ 79343 h 216655"/>
                <a:gd name="connsiteX41" fmla="*/ 846512 w 1078873"/>
                <a:gd name="connsiteY41" fmla="*/ 114230 h 216655"/>
                <a:gd name="connsiteX42" fmla="*/ 852980 w 1078873"/>
                <a:gd name="connsiteY42" fmla="*/ 122970 h 216655"/>
                <a:gd name="connsiteX43" fmla="*/ 715972 w 1078873"/>
                <a:gd name="connsiteY43" fmla="*/ 101859 h 216655"/>
                <a:gd name="connsiteX44" fmla="*/ 692889 w 1078873"/>
                <a:gd name="connsiteY44" fmla="*/ 83015 h 216655"/>
                <a:gd name="connsiteX45" fmla="*/ 664475 w 1078873"/>
                <a:gd name="connsiteY45" fmla="*/ 83015 h 216655"/>
                <a:gd name="connsiteX46" fmla="*/ 664475 w 1078873"/>
                <a:gd name="connsiteY46" fmla="*/ 120703 h 216655"/>
                <a:gd name="connsiteX47" fmla="*/ 692889 w 1078873"/>
                <a:gd name="connsiteY47" fmla="*/ 120703 h 216655"/>
                <a:gd name="connsiteX48" fmla="*/ 715972 w 1078873"/>
                <a:gd name="connsiteY48" fmla="*/ 101859 h 216655"/>
                <a:gd name="connsiteX49" fmla="*/ 744385 w 1078873"/>
                <a:gd name="connsiteY49" fmla="*/ 101859 h 216655"/>
                <a:gd name="connsiteX50" fmla="*/ 694023 w 1078873"/>
                <a:gd name="connsiteY50" fmla="*/ 146882 h 216655"/>
                <a:gd name="connsiteX51" fmla="*/ 636357 w 1078873"/>
                <a:gd name="connsiteY51" fmla="*/ 146882 h 216655"/>
                <a:gd name="connsiteX52" fmla="*/ 636357 w 1078873"/>
                <a:gd name="connsiteY52" fmla="*/ 1700 h 216655"/>
                <a:gd name="connsiteX53" fmla="*/ 733148 w 1078873"/>
                <a:gd name="connsiteY53" fmla="*/ 1700 h 216655"/>
                <a:gd name="connsiteX54" fmla="*/ 733148 w 1078873"/>
                <a:gd name="connsiteY54" fmla="*/ 28151 h 216655"/>
                <a:gd name="connsiteX55" fmla="*/ 664208 w 1078873"/>
                <a:gd name="connsiteY55" fmla="*/ 28151 h 216655"/>
                <a:gd name="connsiteX56" fmla="*/ 664208 w 1078873"/>
                <a:gd name="connsiteY56" fmla="*/ 57698 h 216655"/>
                <a:gd name="connsiteX57" fmla="*/ 694023 w 1078873"/>
                <a:gd name="connsiteY57" fmla="*/ 57698 h 216655"/>
                <a:gd name="connsiteX58" fmla="*/ 744385 w 1078873"/>
                <a:gd name="connsiteY58" fmla="*/ 101859 h 216655"/>
                <a:gd name="connsiteX59" fmla="*/ 553346 w 1078873"/>
                <a:gd name="connsiteY59" fmla="*/ 101292 h 216655"/>
                <a:gd name="connsiteX60" fmla="*/ 531964 w 1078873"/>
                <a:gd name="connsiteY60" fmla="*/ 101292 h 216655"/>
                <a:gd name="connsiteX61" fmla="*/ 516492 w 1078873"/>
                <a:gd name="connsiteY61" fmla="*/ 113097 h 216655"/>
                <a:gd name="connsiteX62" fmla="*/ 533668 w 1078873"/>
                <a:gd name="connsiteY62" fmla="*/ 126872 h 216655"/>
                <a:gd name="connsiteX63" fmla="*/ 553346 w 1078873"/>
                <a:gd name="connsiteY63" fmla="*/ 108028 h 216655"/>
                <a:gd name="connsiteX64" fmla="*/ 553346 w 1078873"/>
                <a:gd name="connsiteY64" fmla="*/ 101292 h 216655"/>
                <a:gd name="connsiteX65" fmla="*/ 586529 w 1078873"/>
                <a:gd name="connsiteY65" fmla="*/ 122937 h 216655"/>
                <a:gd name="connsiteX66" fmla="*/ 586529 w 1078873"/>
                <a:gd name="connsiteY66" fmla="*/ 146850 h 216655"/>
                <a:gd name="connsiteX67" fmla="*/ 577259 w 1078873"/>
                <a:gd name="connsiteY67" fmla="*/ 146850 h 216655"/>
                <a:gd name="connsiteX68" fmla="*/ 555880 w 1078873"/>
                <a:gd name="connsiteY68" fmla="*/ 135875 h 216655"/>
                <a:gd name="connsiteX69" fmla="*/ 526629 w 1078873"/>
                <a:gd name="connsiteY69" fmla="*/ 149384 h 216655"/>
                <a:gd name="connsiteX70" fmla="*/ 489208 w 1078873"/>
                <a:gd name="connsiteY70" fmla="*/ 112797 h 216655"/>
                <a:gd name="connsiteX71" fmla="*/ 526896 w 1078873"/>
                <a:gd name="connsiteY71" fmla="*/ 79610 h 216655"/>
                <a:gd name="connsiteX72" fmla="*/ 553346 w 1078873"/>
                <a:gd name="connsiteY72" fmla="*/ 79610 h 216655"/>
                <a:gd name="connsiteX73" fmla="*/ 536470 w 1078873"/>
                <a:gd name="connsiteY73" fmla="*/ 62167 h 216655"/>
                <a:gd name="connsiteX74" fmla="*/ 519026 w 1078873"/>
                <a:gd name="connsiteY74" fmla="*/ 72575 h 216655"/>
                <a:gd name="connsiteX75" fmla="*/ 491742 w 1078873"/>
                <a:gd name="connsiteY75" fmla="*/ 72575 h 216655"/>
                <a:gd name="connsiteX76" fmla="*/ 536203 w 1078873"/>
                <a:gd name="connsiteY76" fmla="*/ 37688 h 216655"/>
                <a:gd name="connsiteX77" fmla="*/ 579793 w 1078873"/>
                <a:gd name="connsiteY77" fmla="*/ 79311 h 216655"/>
                <a:gd name="connsiteX78" fmla="*/ 579793 w 1078873"/>
                <a:gd name="connsiteY78" fmla="*/ 114198 h 216655"/>
                <a:gd name="connsiteX79" fmla="*/ 586529 w 1078873"/>
                <a:gd name="connsiteY79" fmla="*/ 122937 h 216655"/>
                <a:gd name="connsiteX80" fmla="*/ 453188 w 1078873"/>
                <a:gd name="connsiteY80" fmla="*/ 94787 h 216655"/>
                <a:gd name="connsiteX81" fmla="*/ 429275 w 1078873"/>
                <a:gd name="connsiteY81" fmla="*/ 65236 h 216655"/>
                <a:gd name="connsiteX82" fmla="*/ 429275 w 1078873"/>
                <a:gd name="connsiteY82" fmla="*/ 124039 h 216655"/>
                <a:gd name="connsiteX83" fmla="*/ 453188 w 1078873"/>
                <a:gd name="connsiteY83" fmla="*/ 94787 h 216655"/>
                <a:gd name="connsiteX84" fmla="*/ 402558 w 1078873"/>
                <a:gd name="connsiteY84" fmla="*/ 65236 h 216655"/>
                <a:gd name="connsiteX85" fmla="*/ 378645 w 1078873"/>
                <a:gd name="connsiteY85" fmla="*/ 94787 h 216655"/>
                <a:gd name="connsiteX86" fmla="*/ 402558 w 1078873"/>
                <a:gd name="connsiteY86" fmla="*/ 124338 h 216655"/>
                <a:gd name="connsiteX87" fmla="*/ 402558 w 1078873"/>
                <a:gd name="connsiteY87" fmla="*/ 65272 h 216655"/>
                <a:gd name="connsiteX88" fmla="*/ 402558 w 1078873"/>
                <a:gd name="connsiteY88" fmla="*/ 65236 h 216655"/>
                <a:gd name="connsiteX89" fmla="*/ 480205 w 1078873"/>
                <a:gd name="connsiteY89" fmla="*/ 94787 h 216655"/>
                <a:gd name="connsiteX90" fmla="*/ 429275 w 1078873"/>
                <a:gd name="connsiteY90" fmla="*/ 149352 h 216655"/>
                <a:gd name="connsiteX91" fmla="*/ 429275 w 1078873"/>
                <a:gd name="connsiteY91" fmla="*/ 188440 h 216655"/>
                <a:gd name="connsiteX92" fmla="*/ 402558 w 1078873"/>
                <a:gd name="connsiteY92" fmla="*/ 188440 h 216655"/>
                <a:gd name="connsiteX93" fmla="*/ 402558 w 1078873"/>
                <a:gd name="connsiteY93" fmla="*/ 149352 h 216655"/>
                <a:gd name="connsiteX94" fmla="*/ 351632 w 1078873"/>
                <a:gd name="connsiteY94" fmla="*/ 94787 h 216655"/>
                <a:gd name="connsiteX95" fmla="*/ 402558 w 1078873"/>
                <a:gd name="connsiteY95" fmla="*/ 40489 h 216655"/>
                <a:gd name="connsiteX96" fmla="*/ 402558 w 1078873"/>
                <a:gd name="connsiteY96" fmla="*/ 1668 h 216655"/>
                <a:gd name="connsiteX97" fmla="*/ 429275 w 1078873"/>
                <a:gd name="connsiteY97" fmla="*/ 1668 h 216655"/>
                <a:gd name="connsiteX98" fmla="*/ 429275 w 1078873"/>
                <a:gd name="connsiteY98" fmla="*/ 40222 h 216655"/>
                <a:gd name="connsiteX99" fmla="*/ 480205 w 1078873"/>
                <a:gd name="connsiteY99" fmla="*/ 94787 h 216655"/>
                <a:gd name="connsiteX100" fmla="*/ 315345 w 1078873"/>
                <a:gd name="connsiteY100" fmla="*/ 110263 h 216655"/>
                <a:gd name="connsiteX101" fmla="*/ 300436 w 1078873"/>
                <a:gd name="connsiteY101" fmla="*/ 97588 h 216655"/>
                <a:gd name="connsiteX102" fmla="*/ 283292 w 1078873"/>
                <a:gd name="connsiteY102" fmla="*/ 97588 h 216655"/>
                <a:gd name="connsiteX103" fmla="*/ 283292 w 1078873"/>
                <a:gd name="connsiteY103" fmla="*/ 124039 h 216655"/>
                <a:gd name="connsiteX104" fmla="*/ 300436 w 1078873"/>
                <a:gd name="connsiteY104" fmla="*/ 124039 h 216655"/>
                <a:gd name="connsiteX105" fmla="*/ 315345 w 1078873"/>
                <a:gd name="connsiteY105" fmla="*/ 110263 h 216655"/>
                <a:gd name="connsiteX106" fmla="*/ 342358 w 1078873"/>
                <a:gd name="connsiteY106" fmla="*/ 110263 h 216655"/>
                <a:gd name="connsiteX107" fmla="*/ 302970 w 1078873"/>
                <a:gd name="connsiteY107" fmla="*/ 146850 h 216655"/>
                <a:gd name="connsiteX108" fmla="*/ 256845 w 1078873"/>
                <a:gd name="connsiteY108" fmla="*/ 146850 h 216655"/>
                <a:gd name="connsiteX109" fmla="*/ 256845 w 1078873"/>
                <a:gd name="connsiteY109" fmla="*/ 42756 h 216655"/>
                <a:gd name="connsiteX110" fmla="*/ 283559 w 1078873"/>
                <a:gd name="connsiteY110" fmla="*/ 42756 h 216655"/>
                <a:gd name="connsiteX111" fmla="*/ 283559 w 1078873"/>
                <a:gd name="connsiteY111" fmla="*/ 74275 h 216655"/>
                <a:gd name="connsiteX112" fmla="*/ 302703 w 1078873"/>
                <a:gd name="connsiteY112" fmla="*/ 74275 h 216655"/>
                <a:gd name="connsiteX113" fmla="*/ 342358 w 1078873"/>
                <a:gd name="connsiteY113" fmla="*/ 110295 h 216655"/>
                <a:gd name="connsiteX114" fmla="*/ 158355 w 1078873"/>
                <a:gd name="connsiteY114" fmla="*/ 99058 h 216655"/>
                <a:gd name="connsiteX115" fmla="*/ 144279 w 1078873"/>
                <a:gd name="connsiteY115" fmla="*/ 122403 h 216655"/>
                <a:gd name="connsiteX116" fmla="*/ 144279 w 1078873"/>
                <a:gd name="connsiteY116" fmla="*/ 146882 h 216655"/>
                <a:gd name="connsiteX117" fmla="*/ 148214 w 1078873"/>
                <a:gd name="connsiteY117" fmla="*/ 146882 h 216655"/>
                <a:gd name="connsiteX118" fmla="*/ 183101 w 1078873"/>
                <a:gd name="connsiteY118" fmla="*/ 101592 h 216655"/>
                <a:gd name="connsiteX119" fmla="*/ 184234 w 1078873"/>
                <a:gd name="connsiteY119" fmla="*/ 66972 h 216655"/>
                <a:gd name="connsiteX120" fmla="*/ 209851 w 1078873"/>
                <a:gd name="connsiteY120" fmla="*/ 66972 h 216655"/>
                <a:gd name="connsiteX121" fmla="*/ 209851 w 1078873"/>
                <a:gd name="connsiteY121" fmla="*/ 146882 h 216655"/>
                <a:gd name="connsiteX122" fmla="*/ 236564 w 1078873"/>
                <a:gd name="connsiteY122" fmla="*/ 146882 h 216655"/>
                <a:gd name="connsiteX123" fmla="*/ 236564 w 1078873"/>
                <a:gd name="connsiteY123" fmla="*/ 42793 h 216655"/>
                <a:gd name="connsiteX124" fmla="*/ 160322 w 1078873"/>
                <a:gd name="connsiteY124" fmla="*/ 42793 h 216655"/>
                <a:gd name="connsiteX125" fmla="*/ 158355 w 1078873"/>
                <a:gd name="connsiteY125" fmla="*/ 99058 h 216655"/>
                <a:gd name="connsiteX126" fmla="*/ 931457 w 1078873"/>
                <a:gd name="connsiteY126" fmla="*/ 81614 h 216655"/>
                <a:gd name="connsiteX127" fmla="*/ 894603 w 1078873"/>
                <a:gd name="connsiteY127" fmla="*/ 81614 h 216655"/>
                <a:gd name="connsiteX128" fmla="*/ 894603 w 1078873"/>
                <a:gd name="connsiteY128" fmla="*/ 42793 h 216655"/>
                <a:gd name="connsiteX129" fmla="*/ 867890 w 1078873"/>
                <a:gd name="connsiteY129" fmla="*/ 42793 h 216655"/>
                <a:gd name="connsiteX130" fmla="*/ 867890 w 1078873"/>
                <a:gd name="connsiteY130" fmla="*/ 146882 h 216655"/>
                <a:gd name="connsiteX131" fmla="*/ 894603 w 1078873"/>
                <a:gd name="connsiteY131" fmla="*/ 146882 h 216655"/>
                <a:gd name="connsiteX132" fmla="*/ 894603 w 1078873"/>
                <a:gd name="connsiteY132" fmla="*/ 105826 h 216655"/>
                <a:gd name="connsiteX133" fmla="*/ 931457 w 1078873"/>
                <a:gd name="connsiteY133" fmla="*/ 105826 h 216655"/>
                <a:gd name="connsiteX134" fmla="*/ 931457 w 1078873"/>
                <a:gd name="connsiteY134" fmla="*/ 146882 h 216655"/>
                <a:gd name="connsiteX135" fmla="*/ 958175 w 1078873"/>
                <a:gd name="connsiteY135" fmla="*/ 146882 h 216655"/>
                <a:gd name="connsiteX136" fmla="*/ 958175 w 1078873"/>
                <a:gd name="connsiteY136" fmla="*/ 42793 h 216655"/>
                <a:gd name="connsiteX137" fmla="*/ 931457 w 1078873"/>
                <a:gd name="connsiteY137" fmla="*/ 42793 h 216655"/>
                <a:gd name="connsiteX138" fmla="*/ 931457 w 1078873"/>
                <a:gd name="connsiteY138" fmla="*/ 81614 h 216655"/>
                <a:gd name="connsiteX139" fmla="*/ 1078874 w 1078873"/>
                <a:gd name="connsiteY139" fmla="*/ 146882 h 216655"/>
                <a:gd name="connsiteX140" fmla="*/ 1044554 w 1078873"/>
                <a:gd name="connsiteY140" fmla="*/ 146882 h 216655"/>
                <a:gd name="connsiteX141" fmla="*/ 1005166 w 1078873"/>
                <a:gd name="connsiteY141" fmla="*/ 102992 h 216655"/>
                <a:gd name="connsiteX142" fmla="*/ 1005166 w 1078873"/>
                <a:gd name="connsiteY142" fmla="*/ 146882 h 216655"/>
                <a:gd name="connsiteX143" fmla="*/ 978452 w 1078873"/>
                <a:gd name="connsiteY143" fmla="*/ 146882 h 216655"/>
                <a:gd name="connsiteX144" fmla="*/ 978452 w 1078873"/>
                <a:gd name="connsiteY144" fmla="*/ 42793 h 216655"/>
                <a:gd name="connsiteX145" fmla="*/ 1005166 w 1078873"/>
                <a:gd name="connsiteY145" fmla="*/ 42793 h 216655"/>
                <a:gd name="connsiteX146" fmla="*/ 1005166 w 1078873"/>
                <a:gd name="connsiteY146" fmla="*/ 84148 h 216655"/>
                <a:gd name="connsiteX147" fmla="*/ 1042020 w 1078873"/>
                <a:gd name="connsiteY147" fmla="*/ 42793 h 216655"/>
                <a:gd name="connsiteX148" fmla="*/ 1075506 w 1078873"/>
                <a:gd name="connsiteY148" fmla="*/ 42793 h 216655"/>
                <a:gd name="connsiteX149" fmla="*/ 1030483 w 1078873"/>
                <a:gd name="connsiteY149" fmla="*/ 92317 h 216655"/>
                <a:gd name="connsiteX150" fmla="*/ 1078874 w 1078873"/>
                <a:gd name="connsiteY150" fmla="*/ 146882 h 216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1078873" h="216655">
                  <a:moveTo>
                    <a:pt x="0" y="216656"/>
                  </a:moveTo>
                  <a:lnTo>
                    <a:pt x="142344" y="216656"/>
                  </a:lnTo>
                  <a:lnTo>
                    <a:pt x="142344" y="187104"/>
                  </a:lnTo>
                  <a:lnTo>
                    <a:pt x="0" y="187104"/>
                  </a:lnTo>
                  <a:lnTo>
                    <a:pt x="0" y="216656"/>
                  </a:lnTo>
                  <a:close/>
                  <a:moveTo>
                    <a:pt x="51193" y="92018"/>
                  </a:moveTo>
                  <a:lnTo>
                    <a:pt x="90848" y="92018"/>
                  </a:lnTo>
                  <a:lnTo>
                    <a:pt x="72004" y="32652"/>
                  </a:lnTo>
                  <a:lnTo>
                    <a:pt x="71174" y="32652"/>
                  </a:lnTo>
                  <a:lnTo>
                    <a:pt x="51193" y="92018"/>
                  </a:lnTo>
                  <a:close/>
                  <a:moveTo>
                    <a:pt x="32349" y="146882"/>
                  </a:moveTo>
                  <a:lnTo>
                    <a:pt x="3368" y="146882"/>
                  </a:lnTo>
                  <a:lnTo>
                    <a:pt x="47525" y="21678"/>
                  </a:lnTo>
                  <a:cubicBezTo>
                    <a:pt x="51759" y="9574"/>
                    <a:pt x="56799" y="0"/>
                    <a:pt x="72838" y="0"/>
                  </a:cubicBezTo>
                  <a:cubicBezTo>
                    <a:pt x="88881" y="0"/>
                    <a:pt x="93653" y="9574"/>
                    <a:pt x="97588" y="21678"/>
                  </a:cubicBezTo>
                  <a:lnTo>
                    <a:pt x="139511" y="146882"/>
                  </a:lnTo>
                  <a:lnTo>
                    <a:pt x="108559" y="146882"/>
                  </a:lnTo>
                  <a:lnTo>
                    <a:pt x="98989" y="117068"/>
                  </a:lnTo>
                  <a:lnTo>
                    <a:pt x="42724" y="117068"/>
                  </a:lnTo>
                  <a:lnTo>
                    <a:pt x="32316" y="146882"/>
                  </a:lnTo>
                  <a:lnTo>
                    <a:pt x="32349" y="146882"/>
                  </a:lnTo>
                  <a:close/>
                  <a:moveTo>
                    <a:pt x="819794" y="101325"/>
                  </a:moveTo>
                  <a:lnTo>
                    <a:pt x="798416" y="101325"/>
                  </a:lnTo>
                  <a:cubicBezTo>
                    <a:pt x="791113" y="101325"/>
                    <a:pt x="782940" y="103025"/>
                    <a:pt x="782940" y="113129"/>
                  </a:cubicBezTo>
                  <a:cubicBezTo>
                    <a:pt x="782940" y="123237"/>
                    <a:pt x="790546" y="126905"/>
                    <a:pt x="800084" y="126905"/>
                  </a:cubicBezTo>
                  <a:cubicBezTo>
                    <a:pt x="811058" y="126905"/>
                    <a:pt x="819762" y="120136"/>
                    <a:pt x="819762" y="108061"/>
                  </a:cubicBezTo>
                  <a:lnTo>
                    <a:pt x="819762" y="101325"/>
                  </a:lnTo>
                  <a:lnTo>
                    <a:pt x="819794" y="101325"/>
                  </a:lnTo>
                  <a:close/>
                  <a:moveTo>
                    <a:pt x="852980" y="122970"/>
                  </a:moveTo>
                  <a:lnTo>
                    <a:pt x="852980" y="146882"/>
                  </a:lnTo>
                  <a:lnTo>
                    <a:pt x="843710" y="146882"/>
                  </a:lnTo>
                  <a:cubicBezTo>
                    <a:pt x="833570" y="146882"/>
                    <a:pt x="825700" y="142947"/>
                    <a:pt x="822332" y="135912"/>
                  </a:cubicBezTo>
                  <a:cubicBezTo>
                    <a:pt x="818393" y="141814"/>
                    <a:pt x="809390" y="149416"/>
                    <a:pt x="793080" y="149416"/>
                  </a:cubicBezTo>
                  <a:cubicBezTo>
                    <a:pt x="770868" y="149416"/>
                    <a:pt x="755660" y="134511"/>
                    <a:pt x="755660" y="112829"/>
                  </a:cubicBezTo>
                  <a:cubicBezTo>
                    <a:pt x="755660" y="91152"/>
                    <a:pt x="769735" y="79647"/>
                    <a:pt x="793348" y="79647"/>
                  </a:cubicBezTo>
                  <a:lnTo>
                    <a:pt x="819794" y="79647"/>
                  </a:lnTo>
                  <a:cubicBezTo>
                    <a:pt x="819794" y="66972"/>
                    <a:pt x="813058" y="62204"/>
                    <a:pt x="802917" y="62204"/>
                  </a:cubicBezTo>
                  <a:cubicBezTo>
                    <a:pt x="790247" y="62204"/>
                    <a:pt x="786308" y="68940"/>
                    <a:pt x="785478" y="72607"/>
                  </a:cubicBezTo>
                  <a:lnTo>
                    <a:pt x="758461" y="72607"/>
                  </a:lnTo>
                  <a:cubicBezTo>
                    <a:pt x="759861" y="54897"/>
                    <a:pt x="774771" y="37720"/>
                    <a:pt x="802917" y="37720"/>
                  </a:cubicBezTo>
                  <a:cubicBezTo>
                    <a:pt x="831068" y="37720"/>
                    <a:pt x="846512" y="53763"/>
                    <a:pt x="846512" y="79343"/>
                  </a:cubicBezTo>
                  <a:lnTo>
                    <a:pt x="846512" y="114230"/>
                  </a:lnTo>
                  <a:cubicBezTo>
                    <a:pt x="846244" y="120703"/>
                    <a:pt x="848212" y="122970"/>
                    <a:pt x="852980" y="122970"/>
                  </a:cubicBezTo>
                  <a:close/>
                  <a:moveTo>
                    <a:pt x="715972" y="101859"/>
                  </a:moveTo>
                  <a:cubicBezTo>
                    <a:pt x="715972" y="89751"/>
                    <a:pt x="707531" y="83015"/>
                    <a:pt x="692889" y="83015"/>
                  </a:cubicBezTo>
                  <a:lnTo>
                    <a:pt x="664475" y="83015"/>
                  </a:lnTo>
                  <a:lnTo>
                    <a:pt x="664475" y="120703"/>
                  </a:lnTo>
                  <a:lnTo>
                    <a:pt x="692889" y="120703"/>
                  </a:lnTo>
                  <a:cubicBezTo>
                    <a:pt x="707531" y="120703"/>
                    <a:pt x="715972" y="114230"/>
                    <a:pt x="715972" y="101859"/>
                  </a:cubicBezTo>
                  <a:close/>
                  <a:moveTo>
                    <a:pt x="744385" y="101859"/>
                  </a:moveTo>
                  <a:cubicBezTo>
                    <a:pt x="744385" y="131107"/>
                    <a:pt x="726108" y="146882"/>
                    <a:pt x="694023" y="146882"/>
                  </a:cubicBezTo>
                  <a:lnTo>
                    <a:pt x="636357" y="146882"/>
                  </a:lnTo>
                  <a:lnTo>
                    <a:pt x="636357" y="1700"/>
                  </a:lnTo>
                  <a:lnTo>
                    <a:pt x="733148" y="1700"/>
                  </a:lnTo>
                  <a:lnTo>
                    <a:pt x="733148" y="28151"/>
                  </a:lnTo>
                  <a:lnTo>
                    <a:pt x="664208" y="28151"/>
                  </a:lnTo>
                  <a:lnTo>
                    <a:pt x="664208" y="57698"/>
                  </a:lnTo>
                  <a:lnTo>
                    <a:pt x="694023" y="57698"/>
                  </a:lnTo>
                  <a:cubicBezTo>
                    <a:pt x="726108" y="57698"/>
                    <a:pt x="744385" y="74307"/>
                    <a:pt x="744385" y="101859"/>
                  </a:cubicBezTo>
                  <a:close/>
                  <a:moveTo>
                    <a:pt x="553346" y="101292"/>
                  </a:moveTo>
                  <a:lnTo>
                    <a:pt x="531964" y="101292"/>
                  </a:lnTo>
                  <a:cubicBezTo>
                    <a:pt x="524661" y="101292"/>
                    <a:pt x="516492" y="102992"/>
                    <a:pt x="516492" y="113097"/>
                  </a:cubicBezTo>
                  <a:cubicBezTo>
                    <a:pt x="516492" y="123205"/>
                    <a:pt x="524095" y="126872"/>
                    <a:pt x="533668" y="126872"/>
                  </a:cubicBezTo>
                  <a:cubicBezTo>
                    <a:pt x="544639" y="126872"/>
                    <a:pt x="553346" y="120100"/>
                    <a:pt x="553346" y="108028"/>
                  </a:cubicBezTo>
                  <a:lnTo>
                    <a:pt x="553346" y="101292"/>
                  </a:lnTo>
                  <a:close/>
                  <a:moveTo>
                    <a:pt x="586529" y="122937"/>
                  </a:moveTo>
                  <a:lnTo>
                    <a:pt x="586529" y="146850"/>
                  </a:lnTo>
                  <a:lnTo>
                    <a:pt x="577259" y="146850"/>
                  </a:lnTo>
                  <a:cubicBezTo>
                    <a:pt x="567118" y="146850"/>
                    <a:pt x="559249" y="142915"/>
                    <a:pt x="555880" y="135875"/>
                  </a:cubicBezTo>
                  <a:cubicBezTo>
                    <a:pt x="551946" y="141782"/>
                    <a:pt x="542939" y="149384"/>
                    <a:pt x="526629" y="149384"/>
                  </a:cubicBezTo>
                  <a:cubicBezTo>
                    <a:pt x="504417" y="149384"/>
                    <a:pt x="489208" y="134475"/>
                    <a:pt x="489208" y="112797"/>
                  </a:cubicBezTo>
                  <a:cubicBezTo>
                    <a:pt x="489208" y="91119"/>
                    <a:pt x="503283" y="79610"/>
                    <a:pt x="526896" y="79610"/>
                  </a:cubicBezTo>
                  <a:lnTo>
                    <a:pt x="553346" y="79610"/>
                  </a:lnTo>
                  <a:cubicBezTo>
                    <a:pt x="553346" y="66940"/>
                    <a:pt x="546606" y="62167"/>
                    <a:pt x="536470" y="62167"/>
                  </a:cubicBezTo>
                  <a:cubicBezTo>
                    <a:pt x="523795" y="62167"/>
                    <a:pt x="519860" y="68907"/>
                    <a:pt x="519026" y="72575"/>
                  </a:cubicBezTo>
                  <a:lnTo>
                    <a:pt x="491742" y="72575"/>
                  </a:lnTo>
                  <a:cubicBezTo>
                    <a:pt x="493143" y="54864"/>
                    <a:pt x="508052" y="37688"/>
                    <a:pt x="536203" y="37688"/>
                  </a:cubicBezTo>
                  <a:cubicBezTo>
                    <a:pt x="564349" y="37688"/>
                    <a:pt x="579793" y="53731"/>
                    <a:pt x="579793" y="79311"/>
                  </a:cubicBezTo>
                  <a:lnTo>
                    <a:pt x="579793" y="114198"/>
                  </a:lnTo>
                  <a:cubicBezTo>
                    <a:pt x="580060" y="120667"/>
                    <a:pt x="581760" y="122937"/>
                    <a:pt x="586529" y="122937"/>
                  </a:cubicBezTo>
                  <a:close/>
                  <a:moveTo>
                    <a:pt x="453188" y="94787"/>
                  </a:moveTo>
                  <a:cubicBezTo>
                    <a:pt x="453188" y="78477"/>
                    <a:pt x="443917" y="67507"/>
                    <a:pt x="429275" y="65236"/>
                  </a:cubicBezTo>
                  <a:lnTo>
                    <a:pt x="429275" y="124039"/>
                  </a:lnTo>
                  <a:cubicBezTo>
                    <a:pt x="443917" y="122067"/>
                    <a:pt x="453188" y="111097"/>
                    <a:pt x="453188" y="94787"/>
                  </a:cubicBezTo>
                  <a:close/>
                  <a:moveTo>
                    <a:pt x="402558" y="65236"/>
                  </a:moveTo>
                  <a:cubicBezTo>
                    <a:pt x="387653" y="67203"/>
                    <a:pt x="378645" y="78445"/>
                    <a:pt x="378645" y="94787"/>
                  </a:cubicBezTo>
                  <a:cubicBezTo>
                    <a:pt x="378645" y="111129"/>
                    <a:pt x="387920" y="122067"/>
                    <a:pt x="402558" y="124338"/>
                  </a:cubicBezTo>
                  <a:lnTo>
                    <a:pt x="402558" y="65272"/>
                  </a:lnTo>
                  <a:lnTo>
                    <a:pt x="402558" y="65236"/>
                  </a:lnTo>
                  <a:close/>
                  <a:moveTo>
                    <a:pt x="480205" y="94787"/>
                  </a:moveTo>
                  <a:cubicBezTo>
                    <a:pt x="480205" y="125172"/>
                    <a:pt x="459656" y="146817"/>
                    <a:pt x="429275" y="149352"/>
                  </a:cubicBezTo>
                  <a:lnTo>
                    <a:pt x="429275" y="188440"/>
                  </a:lnTo>
                  <a:lnTo>
                    <a:pt x="402558" y="188440"/>
                  </a:lnTo>
                  <a:lnTo>
                    <a:pt x="402558" y="149352"/>
                  </a:lnTo>
                  <a:cubicBezTo>
                    <a:pt x="372177" y="146817"/>
                    <a:pt x="351632" y="125172"/>
                    <a:pt x="351632" y="94787"/>
                  </a:cubicBezTo>
                  <a:cubicBezTo>
                    <a:pt x="351632" y="64402"/>
                    <a:pt x="372177" y="43023"/>
                    <a:pt x="402558" y="40489"/>
                  </a:cubicBezTo>
                  <a:lnTo>
                    <a:pt x="402558" y="1668"/>
                  </a:lnTo>
                  <a:lnTo>
                    <a:pt x="429275" y="1668"/>
                  </a:lnTo>
                  <a:lnTo>
                    <a:pt x="429275" y="40222"/>
                  </a:lnTo>
                  <a:cubicBezTo>
                    <a:pt x="459656" y="42756"/>
                    <a:pt x="480205" y="64402"/>
                    <a:pt x="480205" y="94787"/>
                  </a:cubicBezTo>
                  <a:close/>
                  <a:moveTo>
                    <a:pt x="315345" y="110263"/>
                  </a:moveTo>
                  <a:cubicBezTo>
                    <a:pt x="315345" y="101559"/>
                    <a:pt x="309706" y="97588"/>
                    <a:pt x="300436" y="97588"/>
                  </a:cubicBezTo>
                  <a:lnTo>
                    <a:pt x="283292" y="97588"/>
                  </a:lnTo>
                  <a:lnTo>
                    <a:pt x="283292" y="124039"/>
                  </a:lnTo>
                  <a:lnTo>
                    <a:pt x="300436" y="124039"/>
                  </a:lnTo>
                  <a:cubicBezTo>
                    <a:pt x="310005" y="124039"/>
                    <a:pt x="315345" y="119533"/>
                    <a:pt x="315345" y="110263"/>
                  </a:cubicBezTo>
                  <a:close/>
                  <a:moveTo>
                    <a:pt x="342358" y="110263"/>
                  </a:moveTo>
                  <a:cubicBezTo>
                    <a:pt x="342358" y="127973"/>
                    <a:pt x="331954" y="146850"/>
                    <a:pt x="302970" y="146850"/>
                  </a:cubicBezTo>
                  <a:lnTo>
                    <a:pt x="256845" y="146850"/>
                  </a:lnTo>
                  <a:lnTo>
                    <a:pt x="256845" y="42756"/>
                  </a:lnTo>
                  <a:lnTo>
                    <a:pt x="283559" y="42756"/>
                  </a:lnTo>
                  <a:lnTo>
                    <a:pt x="283559" y="74275"/>
                  </a:lnTo>
                  <a:lnTo>
                    <a:pt x="302703" y="74275"/>
                  </a:lnTo>
                  <a:cubicBezTo>
                    <a:pt x="328016" y="74275"/>
                    <a:pt x="342358" y="87217"/>
                    <a:pt x="342358" y="110295"/>
                  </a:cubicBezTo>
                  <a:moveTo>
                    <a:pt x="158355" y="99058"/>
                  </a:moveTo>
                  <a:cubicBezTo>
                    <a:pt x="157788" y="118468"/>
                    <a:pt x="155254" y="122403"/>
                    <a:pt x="144279" y="122403"/>
                  </a:cubicBezTo>
                  <a:lnTo>
                    <a:pt x="144279" y="146882"/>
                  </a:lnTo>
                  <a:lnTo>
                    <a:pt x="148214" y="146882"/>
                  </a:lnTo>
                  <a:cubicBezTo>
                    <a:pt x="175498" y="146882"/>
                    <a:pt x="181967" y="132807"/>
                    <a:pt x="183101" y="101592"/>
                  </a:cubicBezTo>
                  <a:lnTo>
                    <a:pt x="184234" y="66972"/>
                  </a:lnTo>
                  <a:lnTo>
                    <a:pt x="209851" y="66972"/>
                  </a:lnTo>
                  <a:lnTo>
                    <a:pt x="209851" y="146882"/>
                  </a:lnTo>
                  <a:lnTo>
                    <a:pt x="236564" y="146882"/>
                  </a:lnTo>
                  <a:lnTo>
                    <a:pt x="236564" y="42793"/>
                  </a:lnTo>
                  <a:lnTo>
                    <a:pt x="160322" y="42793"/>
                  </a:lnTo>
                  <a:lnTo>
                    <a:pt x="158355" y="99058"/>
                  </a:lnTo>
                  <a:close/>
                  <a:moveTo>
                    <a:pt x="931457" y="81614"/>
                  </a:moveTo>
                  <a:lnTo>
                    <a:pt x="894603" y="81614"/>
                  </a:lnTo>
                  <a:lnTo>
                    <a:pt x="894603" y="42793"/>
                  </a:lnTo>
                  <a:lnTo>
                    <a:pt x="867890" y="42793"/>
                  </a:lnTo>
                  <a:lnTo>
                    <a:pt x="867890" y="146882"/>
                  </a:lnTo>
                  <a:lnTo>
                    <a:pt x="894603" y="146882"/>
                  </a:lnTo>
                  <a:lnTo>
                    <a:pt x="894603" y="105826"/>
                  </a:lnTo>
                  <a:lnTo>
                    <a:pt x="931457" y="105826"/>
                  </a:lnTo>
                  <a:lnTo>
                    <a:pt x="931457" y="146882"/>
                  </a:lnTo>
                  <a:lnTo>
                    <a:pt x="958175" y="146882"/>
                  </a:lnTo>
                  <a:lnTo>
                    <a:pt x="958175" y="42793"/>
                  </a:lnTo>
                  <a:lnTo>
                    <a:pt x="931457" y="42793"/>
                  </a:lnTo>
                  <a:lnTo>
                    <a:pt x="931457" y="81614"/>
                  </a:lnTo>
                  <a:close/>
                  <a:moveTo>
                    <a:pt x="1078874" y="146882"/>
                  </a:moveTo>
                  <a:lnTo>
                    <a:pt x="1044554" y="146882"/>
                  </a:lnTo>
                  <a:lnTo>
                    <a:pt x="1005166" y="102992"/>
                  </a:lnTo>
                  <a:lnTo>
                    <a:pt x="1005166" y="146882"/>
                  </a:lnTo>
                  <a:lnTo>
                    <a:pt x="978452" y="146882"/>
                  </a:lnTo>
                  <a:lnTo>
                    <a:pt x="978452" y="42793"/>
                  </a:lnTo>
                  <a:lnTo>
                    <a:pt x="1005166" y="42793"/>
                  </a:lnTo>
                  <a:lnTo>
                    <a:pt x="1005166" y="84148"/>
                  </a:lnTo>
                  <a:lnTo>
                    <a:pt x="1042020" y="42793"/>
                  </a:lnTo>
                  <a:lnTo>
                    <a:pt x="1075506" y="42793"/>
                  </a:lnTo>
                  <a:lnTo>
                    <a:pt x="1030483" y="92317"/>
                  </a:lnTo>
                  <a:lnTo>
                    <a:pt x="1078874" y="146882"/>
                  </a:lnTo>
                  <a:close/>
                </a:path>
              </a:pathLst>
            </a:custGeom>
            <a:solidFill>
              <a:srgbClr val="FFFFFF"/>
            </a:solidFill>
            <a:ln w="40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91D8B5C-9A26-E86D-F084-4855E7974E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314B4034-5E2C-44B6-BDA7-953A93A26F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1482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ный слайд Alfa Tal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8">
            <a:extLst>
              <a:ext uri="{FF2B5EF4-FFF2-40B4-BE49-F238E27FC236}">
                <a16:creationId xmlns:a16="http://schemas.microsoft.com/office/drawing/2014/main" id="{DF9A73C7-EACA-264D-088B-CE44AE130DB5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528107" y="4320553"/>
            <a:ext cx="1292400" cy="1292400"/>
          </a:xfrm>
          <a:prstGeom prst="ellipse">
            <a:avLst/>
          </a:prstGeo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6952628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Рисунок 14">
            <a:extLst>
              <a:ext uri="{FF2B5EF4-FFF2-40B4-BE49-F238E27FC236}">
                <a16:creationId xmlns:a16="http://schemas.microsoft.com/office/drawing/2014/main" id="{5E36CF30-3687-A3C1-1CB2-97CE5785D9EA}"/>
              </a:ext>
            </a:extLst>
          </p:cNvPr>
          <p:cNvGrpSpPr>
            <a:grpSpLocks noChangeAspect="1"/>
          </p:cNvGrpSpPr>
          <p:nvPr/>
        </p:nvGrpSpPr>
        <p:grpSpPr>
          <a:xfrm>
            <a:off x="507426" y="509522"/>
            <a:ext cx="2264349" cy="720000"/>
            <a:chOff x="323824" y="323850"/>
            <a:chExt cx="1447481" cy="460259"/>
          </a:xfrm>
        </p:grpSpPr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BF4D5973-D1D7-9882-33C6-59A9BBA0F1F0}"/>
                </a:ext>
              </a:extLst>
            </p:cNvPr>
            <p:cNvSpPr/>
            <p:nvPr/>
          </p:nvSpPr>
          <p:spPr>
            <a:xfrm>
              <a:off x="323824" y="323850"/>
              <a:ext cx="1447481" cy="460259"/>
            </a:xfrm>
            <a:custGeom>
              <a:avLst/>
              <a:gdLst>
                <a:gd name="connsiteX0" fmla="*/ 1204606 w 1447481"/>
                <a:gd name="connsiteY0" fmla="*/ 0 h 460259"/>
                <a:gd name="connsiteX1" fmla="*/ 242897 w 1447481"/>
                <a:gd name="connsiteY1" fmla="*/ 0 h 460259"/>
                <a:gd name="connsiteX2" fmla="*/ 25 w 1447481"/>
                <a:gd name="connsiteY2" fmla="*/ 226594 h 460259"/>
                <a:gd name="connsiteX3" fmla="*/ 242897 w 1447481"/>
                <a:gd name="connsiteY3" fmla="*/ 460260 h 460259"/>
                <a:gd name="connsiteX4" fmla="*/ 1204606 w 1447481"/>
                <a:gd name="connsiteY4" fmla="*/ 460260 h 460259"/>
                <a:gd name="connsiteX5" fmla="*/ 1447445 w 1447481"/>
                <a:gd name="connsiteY5" fmla="*/ 234334 h 460259"/>
                <a:gd name="connsiteX6" fmla="*/ 1204606 w 1447481"/>
                <a:gd name="connsiteY6" fmla="*/ 0 h 46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7481" h="460259">
                  <a:moveTo>
                    <a:pt x="1204606" y="0"/>
                  </a:moveTo>
                  <a:lnTo>
                    <a:pt x="242897" y="0"/>
                  </a:lnTo>
                  <a:cubicBezTo>
                    <a:pt x="82640" y="0"/>
                    <a:pt x="1693" y="112732"/>
                    <a:pt x="25" y="226594"/>
                  </a:cubicBezTo>
                  <a:cubicBezTo>
                    <a:pt x="-1643" y="342828"/>
                    <a:pt x="79303" y="460260"/>
                    <a:pt x="242897" y="460260"/>
                  </a:cubicBezTo>
                  <a:lnTo>
                    <a:pt x="1204606" y="460260"/>
                  </a:lnTo>
                  <a:cubicBezTo>
                    <a:pt x="1364564" y="460260"/>
                    <a:pt x="1445510" y="347997"/>
                    <a:pt x="1447445" y="234334"/>
                  </a:cubicBezTo>
                  <a:cubicBezTo>
                    <a:pt x="1449445" y="117865"/>
                    <a:pt x="1368498" y="0"/>
                    <a:pt x="1204606" y="0"/>
                  </a:cubicBezTo>
                  <a:close/>
                </a:path>
              </a:pathLst>
            </a:custGeom>
            <a:solidFill>
              <a:srgbClr val="EF3124"/>
            </a:solidFill>
            <a:ln w="40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:a16="http://schemas.microsoft.com/office/drawing/2014/main" id="{7B875034-6C2E-5E4D-A0FB-12965D60A872}"/>
                </a:ext>
              </a:extLst>
            </p:cNvPr>
            <p:cNvSpPr/>
            <p:nvPr/>
          </p:nvSpPr>
          <p:spPr>
            <a:xfrm>
              <a:off x="513958" y="456891"/>
              <a:ext cx="1078873" cy="216655"/>
            </a:xfrm>
            <a:custGeom>
              <a:avLst/>
              <a:gdLst>
                <a:gd name="connsiteX0" fmla="*/ 0 w 1078873"/>
                <a:gd name="connsiteY0" fmla="*/ 216656 h 216655"/>
                <a:gd name="connsiteX1" fmla="*/ 142344 w 1078873"/>
                <a:gd name="connsiteY1" fmla="*/ 216656 h 216655"/>
                <a:gd name="connsiteX2" fmla="*/ 142344 w 1078873"/>
                <a:gd name="connsiteY2" fmla="*/ 187104 h 216655"/>
                <a:gd name="connsiteX3" fmla="*/ 0 w 1078873"/>
                <a:gd name="connsiteY3" fmla="*/ 187104 h 216655"/>
                <a:gd name="connsiteX4" fmla="*/ 0 w 1078873"/>
                <a:gd name="connsiteY4" fmla="*/ 216656 h 216655"/>
                <a:gd name="connsiteX5" fmla="*/ 51193 w 1078873"/>
                <a:gd name="connsiteY5" fmla="*/ 92018 h 216655"/>
                <a:gd name="connsiteX6" fmla="*/ 90848 w 1078873"/>
                <a:gd name="connsiteY6" fmla="*/ 92018 h 216655"/>
                <a:gd name="connsiteX7" fmla="*/ 72004 w 1078873"/>
                <a:gd name="connsiteY7" fmla="*/ 32652 h 216655"/>
                <a:gd name="connsiteX8" fmla="*/ 71174 w 1078873"/>
                <a:gd name="connsiteY8" fmla="*/ 32652 h 216655"/>
                <a:gd name="connsiteX9" fmla="*/ 51193 w 1078873"/>
                <a:gd name="connsiteY9" fmla="*/ 92018 h 216655"/>
                <a:gd name="connsiteX10" fmla="*/ 32349 w 1078873"/>
                <a:gd name="connsiteY10" fmla="*/ 146882 h 216655"/>
                <a:gd name="connsiteX11" fmla="*/ 3368 w 1078873"/>
                <a:gd name="connsiteY11" fmla="*/ 146882 h 216655"/>
                <a:gd name="connsiteX12" fmla="*/ 47525 w 1078873"/>
                <a:gd name="connsiteY12" fmla="*/ 21678 h 216655"/>
                <a:gd name="connsiteX13" fmla="*/ 72838 w 1078873"/>
                <a:gd name="connsiteY13" fmla="*/ 0 h 216655"/>
                <a:gd name="connsiteX14" fmla="*/ 97588 w 1078873"/>
                <a:gd name="connsiteY14" fmla="*/ 21678 h 216655"/>
                <a:gd name="connsiteX15" fmla="*/ 139511 w 1078873"/>
                <a:gd name="connsiteY15" fmla="*/ 146882 h 216655"/>
                <a:gd name="connsiteX16" fmla="*/ 108559 w 1078873"/>
                <a:gd name="connsiteY16" fmla="*/ 146882 h 216655"/>
                <a:gd name="connsiteX17" fmla="*/ 98989 w 1078873"/>
                <a:gd name="connsiteY17" fmla="*/ 117068 h 216655"/>
                <a:gd name="connsiteX18" fmla="*/ 42724 w 1078873"/>
                <a:gd name="connsiteY18" fmla="*/ 117068 h 216655"/>
                <a:gd name="connsiteX19" fmla="*/ 32316 w 1078873"/>
                <a:gd name="connsiteY19" fmla="*/ 146882 h 216655"/>
                <a:gd name="connsiteX20" fmla="*/ 32349 w 1078873"/>
                <a:gd name="connsiteY20" fmla="*/ 146882 h 216655"/>
                <a:gd name="connsiteX21" fmla="*/ 819794 w 1078873"/>
                <a:gd name="connsiteY21" fmla="*/ 101325 h 216655"/>
                <a:gd name="connsiteX22" fmla="*/ 798416 w 1078873"/>
                <a:gd name="connsiteY22" fmla="*/ 101325 h 216655"/>
                <a:gd name="connsiteX23" fmla="*/ 782940 w 1078873"/>
                <a:gd name="connsiteY23" fmla="*/ 113129 h 216655"/>
                <a:gd name="connsiteX24" fmla="*/ 800084 w 1078873"/>
                <a:gd name="connsiteY24" fmla="*/ 126905 h 216655"/>
                <a:gd name="connsiteX25" fmla="*/ 819762 w 1078873"/>
                <a:gd name="connsiteY25" fmla="*/ 108061 h 216655"/>
                <a:gd name="connsiteX26" fmla="*/ 819762 w 1078873"/>
                <a:gd name="connsiteY26" fmla="*/ 101325 h 216655"/>
                <a:gd name="connsiteX27" fmla="*/ 819794 w 1078873"/>
                <a:gd name="connsiteY27" fmla="*/ 101325 h 216655"/>
                <a:gd name="connsiteX28" fmla="*/ 852980 w 1078873"/>
                <a:gd name="connsiteY28" fmla="*/ 122970 h 216655"/>
                <a:gd name="connsiteX29" fmla="*/ 852980 w 1078873"/>
                <a:gd name="connsiteY29" fmla="*/ 146882 h 216655"/>
                <a:gd name="connsiteX30" fmla="*/ 843710 w 1078873"/>
                <a:gd name="connsiteY30" fmla="*/ 146882 h 216655"/>
                <a:gd name="connsiteX31" fmla="*/ 822332 w 1078873"/>
                <a:gd name="connsiteY31" fmla="*/ 135912 h 216655"/>
                <a:gd name="connsiteX32" fmla="*/ 793080 w 1078873"/>
                <a:gd name="connsiteY32" fmla="*/ 149416 h 216655"/>
                <a:gd name="connsiteX33" fmla="*/ 755660 w 1078873"/>
                <a:gd name="connsiteY33" fmla="*/ 112829 h 216655"/>
                <a:gd name="connsiteX34" fmla="*/ 793348 w 1078873"/>
                <a:gd name="connsiteY34" fmla="*/ 79647 h 216655"/>
                <a:gd name="connsiteX35" fmla="*/ 819794 w 1078873"/>
                <a:gd name="connsiteY35" fmla="*/ 79647 h 216655"/>
                <a:gd name="connsiteX36" fmla="*/ 802917 w 1078873"/>
                <a:gd name="connsiteY36" fmla="*/ 62204 h 216655"/>
                <a:gd name="connsiteX37" fmla="*/ 785478 w 1078873"/>
                <a:gd name="connsiteY37" fmla="*/ 72607 h 216655"/>
                <a:gd name="connsiteX38" fmla="*/ 758461 w 1078873"/>
                <a:gd name="connsiteY38" fmla="*/ 72607 h 216655"/>
                <a:gd name="connsiteX39" fmla="*/ 802917 w 1078873"/>
                <a:gd name="connsiteY39" fmla="*/ 37720 h 216655"/>
                <a:gd name="connsiteX40" fmla="*/ 846512 w 1078873"/>
                <a:gd name="connsiteY40" fmla="*/ 79343 h 216655"/>
                <a:gd name="connsiteX41" fmla="*/ 846512 w 1078873"/>
                <a:gd name="connsiteY41" fmla="*/ 114230 h 216655"/>
                <a:gd name="connsiteX42" fmla="*/ 852980 w 1078873"/>
                <a:gd name="connsiteY42" fmla="*/ 122970 h 216655"/>
                <a:gd name="connsiteX43" fmla="*/ 715972 w 1078873"/>
                <a:gd name="connsiteY43" fmla="*/ 101859 h 216655"/>
                <a:gd name="connsiteX44" fmla="*/ 692889 w 1078873"/>
                <a:gd name="connsiteY44" fmla="*/ 83015 h 216655"/>
                <a:gd name="connsiteX45" fmla="*/ 664475 w 1078873"/>
                <a:gd name="connsiteY45" fmla="*/ 83015 h 216655"/>
                <a:gd name="connsiteX46" fmla="*/ 664475 w 1078873"/>
                <a:gd name="connsiteY46" fmla="*/ 120703 h 216655"/>
                <a:gd name="connsiteX47" fmla="*/ 692889 w 1078873"/>
                <a:gd name="connsiteY47" fmla="*/ 120703 h 216655"/>
                <a:gd name="connsiteX48" fmla="*/ 715972 w 1078873"/>
                <a:gd name="connsiteY48" fmla="*/ 101859 h 216655"/>
                <a:gd name="connsiteX49" fmla="*/ 744385 w 1078873"/>
                <a:gd name="connsiteY49" fmla="*/ 101859 h 216655"/>
                <a:gd name="connsiteX50" fmla="*/ 694023 w 1078873"/>
                <a:gd name="connsiteY50" fmla="*/ 146882 h 216655"/>
                <a:gd name="connsiteX51" fmla="*/ 636357 w 1078873"/>
                <a:gd name="connsiteY51" fmla="*/ 146882 h 216655"/>
                <a:gd name="connsiteX52" fmla="*/ 636357 w 1078873"/>
                <a:gd name="connsiteY52" fmla="*/ 1700 h 216655"/>
                <a:gd name="connsiteX53" fmla="*/ 733148 w 1078873"/>
                <a:gd name="connsiteY53" fmla="*/ 1700 h 216655"/>
                <a:gd name="connsiteX54" fmla="*/ 733148 w 1078873"/>
                <a:gd name="connsiteY54" fmla="*/ 28151 h 216655"/>
                <a:gd name="connsiteX55" fmla="*/ 664208 w 1078873"/>
                <a:gd name="connsiteY55" fmla="*/ 28151 h 216655"/>
                <a:gd name="connsiteX56" fmla="*/ 664208 w 1078873"/>
                <a:gd name="connsiteY56" fmla="*/ 57698 h 216655"/>
                <a:gd name="connsiteX57" fmla="*/ 694023 w 1078873"/>
                <a:gd name="connsiteY57" fmla="*/ 57698 h 216655"/>
                <a:gd name="connsiteX58" fmla="*/ 744385 w 1078873"/>
                <a:gd name="connsiteY58" fmla="*/ 101859 h 216655"/>
                <a:gd name="connsiteX59" fmla="*/ 553346 w 1078873"/>
                <a:gd name="connsiteY59" fmla="*/ 101292 h 216655"/>
                <a:gd name="connsiteX60" fmla="*/ 531964 w 1078873"/>
                <a:gd name="connsiteY60" fmla="*/ 101292 h 216655"/>
                <a:gd name="connsiteX61" fmla="*/ 516492 w 1078873"/>
                <a:gd name="connsiteY61" fmla="*/ 113097 h 216655"/>
                <a:gd name="connsiteX62" fmla="*/ 533668 w 1078873"/>
                <a:gd name="connsiteY62" fmla="*/ 126872 h 216655"/>
                <a:gd name="connsiteX63" fmla="*/ 553346 w 1078873"/>
                <a:gd name="connsiteY63" fmla="*/ 108028 h 216655"/>
                <a:gd name="connsiteX64" fmla="*/ 553346 w 1078873"/>
                <a:gd name="connsiteY64" fmla="*/ 101292 h 216655"/>
                <a:gd name="connsiteX65" fmla="*/ 586529 w 1078873"/>
                <a:gd name="connsiteY65" fmla="*/ 122937 h 216655"/>
                <a:gd name="connsiteX66" fmla="*/ 586529 w 1078873"/>
                <a:gd name="connsiteY66" fmla="*/ 146850 h 216655"/>
                <a:gd name="connsiteX67" fmla="*/ 577259 w 1078873"/>
                <a:gd name="connsiteY67" fmla="*/ 146850 h 216655"/>
                <a:gd name="connsiteX68" fmla="*/ 555880 w 1078873"/>
                <a:gd name="connsiteY68" fmla="*/ 135875 h 216655"/>
                <a:gd name="connsiteX69" fmla="*/ 526629 w 1078873"/>
                <a:gd name="connsiteY69" fmla="*/ 149384 h 216655"/>
                <a:gd name="connsiteX70" fmla="*/ 489208 w 1078873"/>
                <a:gd name="connsiteY70" fmla="*/ 112797 h 216655"/>
                <a:gd name="connsiteX71" fmla="*/ 526896 w 1078873"/>
                <a:gd name="connsiteY71" fmla="*/ 79610 h 216655"/>
                <a:gd name="connsiteX72" fmla="*/ 553346 w 1078873"/>
                <a:gd name="connsiteY72" fmla="*/ 79610 h 216655"/>
                <a:gd name="connsiteX73" fmla="*/ 536470 w 1078873"/>
                <a:gd name="connsiteY73" fmla="*/ 62167 h 216655"/>
                <a:gd name="connsiteX74" fmla="*/ 519026 w 1078873"/>
                <a:gd name="connsiteY74" fmla="*/ 72575 h 216655"/>
                <a:gd name="connsiteX75" fmla="*/ 491742 w 1078873"/>
                <a:gd name="connsiteY75" fmla="*/ 72575 h 216655"/>
                <a:gd name="connsiteX76" fmla="*/ 536203 w 1078873"/>
                <a:gd name="connsiteY76" fmla="*/ 37688 h 216655"/>
                <a:gd name="connsiteX77" fmla="*/ 579793 w 1078873"/>
                <a:gd name="connsiteY77" fmla="*/ 79311 h 216655"/>
                <a:gd name="connsiteX78" fmla="*/ 579793 w 1078873"/>
                <a:gd name="connsiteY78" fmla="*/ 114198 h 216655"/>
                <a:gd name="connsiteX79" fmla="*/ 586529 w 1078873"/>
                <a:gd name="connsiteY79" fmla="*/ 122937 h 216655"/>
                <a:gd name="connsiteX80" fmla="*/ 453188 w 1078873"/>
                <a:gd name="connsiteY80" fmla="*/ 94787 h 216655"/>
                <a:gd name="connsiteX81" fmla="*/ 429275 w 1078873"/>
                <a:gd name="connsiteY81" fmla="*/ 65236 h 216655"/>
                <a:gd name="connsiteX82" fmla="*/ 429275 w 1078873"/>
                <a:gd name="connsiteY82" fmla="*/ 124039 h 216655"/>
                <a:gd name="connsiteX83" fmla="*/ 453188 w 1078873"/>
                <a:gd name="connsiteY83" fmla="*/ 94787 h 216655"/>
                <a:gd name="connsiteX84" fmla="*/ 402558 w 1078873"/>
                <a:gd name="connsiteY84" fmla="*/ 65236 h 216655"/>
                <a:gd name="connsiteX85" fmla="*/ 378645 w 1078873"/>
                <a:gd name="connsiteY85" fmla="*/ 94787 h 216655"/>
                <a:gd name="connsiteX86" fmla="*/ 402558 w 1078873"/>
                <a:gd name="connsiteY86" fmla="*/ 124338 h 216655"/>
                <a:gd name="connsiteX87" fmla="*/ 402558 w 1078873"/>
                <a:gd name="connsiteY87" fmla="*/ 65272 h 216655"/>
                <a:gd name="connsiteX88" fmla="*/ 402558 w 1078873"/>
                <a:gd name="connsiteY88" fmla="*/ 65236 h 216655"/>
                <a:gd name="connsiteX89" fmla="*/ 480205 w 1078873"/>
                <a:gd name="connsiteY89" fmla="*/ 94787 h 216655"/>
                <a:gd name="connsiteX90" fmla="*/ 429275 w 1078873"/>
                <a:gd name="connsiteY90" fmla="*/ 149352 h 216655"/>
                <a:gd name="connsiteX91" fmla="*/ 429275 w 1078873"/>
                <a:gd name="connsiteY91" fmla="*/ 188440 h 216655"/>
                <a:gd name="connsiteX92" fmla="*/ 402558 w 1078873"/>
                <a:gd name="connsiteY92" fmla="*/ 188440 h 216655"/>
                <a:gd name="connsiteX93" fmla="*/ 402558 w 1078873"/>
                <a:gd name="connsiteY93" fmla="*/ 149352 h 216655"/>
                <a:gd name="connsiteX94" fmla="*/ 351632 w 1078873"/>
                <a:gd name="connsiteY94" fmla="*/ 94787 h 216655"/>
                <a:gd name="connsiteX95" fmla="*/ 402558 w 1078873"/>
                <a:gd name="connsiteY95" fmla="*/ 40489 h 216655"/>
                <a:gd name="connsiteX96" fmla="*/ 402558 w 1078873"/>
                <a:gd name="connsiteY96" fmla="*/ 1668 h 216655"/>
                <a:gd name="connsiteX97" fmla="*/ 429275 w 1078873"/>
                <a:gd name="connsiteY97" fmla="*/ 1668 h 216655"/>
                <a:gd name="connsiteX98" fmla="*/ 429275 w 1078873"/>
                <a:gd name="connsiteY98" fmla="*/ 40222 h 216655"/>
                <a:gd name="connsiteX99" fmla="*/ 480205 w 1078873"/>
                <a:gd name="connsiteY99" fmla="*/ 94787 h 216655"/>
                <a:gd name="connsiteX100" fmla="*/ 315345 w 1078873"/>
                <a:gd name="connsiteY100" fmla="*/ 110263 h 216655"/>
                <a:gd name="connsiteX101" fmla="*/ 300436 w 1078873"/>
                <a:gd name="connsiteY101" fmla="*/ 97588 h 216655"/>
                <a:gd name="connsiteX102" fmla="*/ 283292 w 1078873"/>
                <a:gd name="connsiteY102" fmla="*/ 97588 h 216655"/>
                <a:gd name="connsiteX103" fmla="*/ 283292 w 1078873"/>
                <a:gd name="connsiteY103" fmla="*/ 124039 h 216655"/>
                <a:gd name="connsiteX104" fmla="*/ 300436 w 1078873"/>
                <a:gd name="connsiteY104" fmla="*/ 124039 h 216655"/>
                <a:gd name="connsiteX105" fmla="*/ 315345 w 1078873"/>
                <a:gd name="connsiteY105" fmla="*/ 110263 h 216655"/>
                <a:gd name="connsiteX106" fmla="*/ 342358 w 1078873"/>
                <a:gd name="connsiteY106" fmla="*/ 110263 h 216655"/>
                <a:gd name="connsiteX107" fmla="*/ 302970 w 1078873"/>
                <a:gd name="connsiteY107" fmla="*/ 146850 h 216655"/>
                <a:gd name="connsiteX108" fmla="*/ 256845 w 1078873"/>
                <a:gd name="connsiteY108" fmla="*/ 146850 h 216655"/>
                <a:gd name="connsiteX109" fmla="*/ 256845 w 1078873"/>
                <a:gd name="connsiteY109" fmla="*/ 42756 h 216655"/>
                <a:gd name="connsiteX110" fmla="*/ 283559 w 1078873"/>
                <a:gd name="connsiteY110" fmla="*/ 42756 h 216655"/>
                <a:gd name="connsiteX111" fmla="*/ 283559 w 1078873"/>
                <a:gd name="connsiteY111" fmla="*/ 74275 h 216655"/>
                <a:gd name="connsiteX112" fmla="*/ 302703 w 1078873"/>
                <a:gd name="connsiteY112" fmla="*/ 74275 h 216655"/>
                <a:gd name="connsiteX113" fmla="*/ 342358 w 1078873"/>
                <a:gd name="connsiteY113" fmla="*/ 110295 h 216655"/>
                <a:gd name="connsiteX114" fmla="*/ 158355 w 1078873"/>
                <a:gd name="connsiteY114" fmla="*/ 99058 h 216655"/>
                <a:gd name="connsiteX115" fmla="*/ 144279 w 1078873"/>
                <a:gd name="connsiteY115" fmla="*/ 122403 h 216655"/>
                <a:gd name="connsiteX116" fmla="*/ 144279 w 1078873"/>
                <a:gd name="connsiteY116" fmla="*/ 146882 h 216655"/>
                <a:gd name="connsiteX117" fmla="*/ 148214 w 1078873"/>
                <a:gd name="connsiteY117" fmla="*/ 146882 h 216655"/>
                <a:gd name="connsiteX118" fmla="*/ 183101 w 1078873"/>
                <a:gd name="connsiteY118" fmla="*/ 101592 h 216655"/>
                <a:gd name="connsiteX119" fmla="*/ 184234 w 1078873"/>
                <a:gd name="connsiteY119" fmla="*/ 66972 h 216655"/>
                <a:gd name="connsiteX120" fmla="*/ 209851 w 1078873"/>
                <a:gd name="connsiteY120" fmla="*/ 66972 h 216655"/>
                <a:gd name="connsiteX121" fmla="*/ 209851 w 1078873"/>
                <a:gd name="connsiteY121" fmla="*/ 146882 h 216655"/>
                <a:gd name="connsiteX122" fmla="*/ 236564 w 1078873"/>
                <a:gd name="connsiteY122" fmla="*/ 146882 h 216655"/>
                <a:gd name="connsiteX123" fmla="*/ 236564 w 1078873"/>
                <a:gd name="connsiteY123" fmla="*/ 42793 h 216655"/>
                <a:gd name="connsiteX124" fmla="*/ 160322 w 1078873"/>
                <a:gd name="connsiteY124" fmla="*/ 42793 h 216655"/>
                <a:gd name="connsiteX125" fmla="*/ 158355 w 1078873"/>
                <a:gd name="connsiteY125" fmla="*/ 99058 h 216655"/>
                <a:gd name="connsiteX126" fmla="*/ 931457 w 1078873"/>
                <a:gd name="connsiteY126" fmla="*/ 81614 h 216655"/>
                <a:gd name="connsiteX127" fmla="*/ 894603 w 1078873"/>
                <a:gd name="connsiteY127" fmla="*/ 81614 h 216655"/>
                <a:gd name="connsiteX128" fmla="*/ 894603 w 1078873"/>
                <a:gd name="connsiteY128" fmla="*/ 42793 h 216655"/>
                <a:gd name="connsiteX129" fmla="*/ 867890 w 1078873"/>
                <a:gd name="connsiteY129" fmla="*/ 42793 h 216655"/>
                <a:gd name="connsiteX130" fmla="*/ 867890 w 1078873"/>
                <a:gd name="connsiteY130" fmla="*/ 146882 h 216655"/>
                <a:gd name="connsiteX131" fmla="*/ 894603 w 1078873"/>
                <a:gd name="connsiteY131" fmla="*/ 146882 h 216655"/>
                <a:gd name="connsiteX132" fmla="*/ 894603 w 1078873"/>
                <a:gd name="connsiteY132" fmla="*/ 105826 h 216655"/>
                <a:gd name="connsiteX133" fmla="*/ 931457 w 1078873"/>
                <a:gd name="connsiteY133" fmla="*/ 105826 h 216655"/>
                <a:gd name="connsiteX134" fmla="*/ 931457 w 1078873"/>
                <a:gd name="connsiteY134" fmla="*/ 146882 h 216655"/>
                <a:gd name="connsiteX135" fmla="*/ 958175 w 1078873"/>
                <a:gd name="connsiteY135" fmla="*/ 146882 h 216655"/>
                <a:gd name="connsiteX136" fmla="*/ 958175 w 1078873"/>
                <a:gd name="connsiteY136" fmla="*/ 42793 h 216655"/>
                <a:gd name="connsiteX137" fmla="*/ 931457 w 1078873"/>
                <a:gd name="connsiteY137" fmla="*/ 42793 h 216655"/>
                <a:gd name="connsiteX138" fmla="*/ 931457 w 1078873"/>
                <a:gd name="connsiteY138" fmla="*/ 81614 h 216655"/>
                <a:gd name="connsiteX139" fmla="*/ 1078874 w 1078873"/>
                <a:gd name="connsiteY139" fmla="*/ 146882 h 216655"/>
                <a:gd name="connsiteX140" fmla="*/ 1044554 w 1078873"/>
                <a:gd name="connsiteY140" fmla="*/ 146882 h 216655"/>
                <a:gd name="connsiteX141" fmla="*/ 1005166 w 1078873"/>
                <a:gd name="connsiteY141" fmla="*/ 102992 h 216655"/>
                <a:gd name="connsiteX142" fmla="*/ 1005166 w 1078873"/>
                <a:gd name="connsiteY142" fmla="*/ 146882 h 216655"/>
                <a:gd name="connsiteX143" fmla="*/ 978452 w 1078873"/>
                <a:gd name="connsiteY143" fmla="*/ 146882 h 216655"/>
                <a:gd name="connsiteX144" fmla="*/ 978452 w 1078873"/>
                <a:gd name="connsiteY144" fmla="*/ 42793 h 216655"/>
                <a:gd name="connsiteX145" fmla="*/ 1005166 w 1078873"/>
                <a:gd name="connsiteY145" fmla="*/ 42793 h 216655"/>
                <a:gd name="connsiteX146" fmla="*/ 1005166 w 1078873"/>
                <a:gd name="connsiteY146" fmla="*/ 84148 h 216655"/>
                <a:gd name="connsiteX147" fmla="*/ 1042020 w 1078873"/>
                <a:gd name="connsiteY147" fmla="*/ 42793 h 216655"/>
                <a:gd name="connsiteX148" fmla="*/ 1075506 w 1078873"/>
                <a:gd name="connsiteY148" fmla="*/ 42793 h 216655"/>
                <a:gd name="connsiteX149" fmla="*/ 1030483 w 1078873"/>
                <a:gd name="connsiteY149" fmla="*/ 92317 h 216655"/>
                <a:gd name="connsiteX150" fmla="*/ 1078874 w 1078873"/>
                <a:gd name="connsiteY150" fmla="*/ 146882 h 216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1078873" h="216655">
                  <a:moveTo>
                    <a:pt x="0" y="216656"/>
                  </a:moveTo>
                  <a:lnTo>
                    <a:pt x="142344" y="216656"/>
                  </a:lnTo>
                  <a:lnTo>
                    <a:pt x="142344" y="187104"/>
                  </a:lnTo>
                  <a:lnTo>
                    <a:pt x="0" y="187104"/>
                  </a:lnTo>
                  <a:lnTo>
                    <a:pt x="0" y="216656"/>
                  </a:lnTo>
                  <a:close/>
                  <a:moveTo>
                    <a:pt x="51193" y="92018"/>
                  </a:moveTo>
                  <a:lnTo>
                    <a:pt x="90848" y="92018"/>
                  </a:lnTo>
                  <a:lnTo>
                    <a:pt x="72004" y="32652"/>
                  </a:lnTo>
                  <a:lnTo>
                    <a:pt x="71174" y="32652"/>
                  </a:lnTo>
                  <a:lnTo>
                    <a:pt x="51193" y="92018"/>
                  </a:lnTo>
                  <a:close/>
                  <a:moveTo>
                    <a:pt x="32349" y="146882"/>
                  </a:moveTo>
                  <a:lnTo>
                    <a:pt x="3368" y="146882"/>
                  </a:lnTo>
                  <a:lnTo>
                    <a:pt x="47525" y="21678"/>
                  </a:lnTo>
                  <a:cubicBezTo>
                    <a:pt x="51759" y="9574"/>
                    <a:pt x="56799" y="0"/>
                    <a:pt x="72838" y="0"/>
                  </a:cubicBezTo>
                  <a:cubicBezTo>
                    <a:pt x="88881" y="0"/>
                    <a:pt x="93653" y="9574"/>
                    <a:pt x="97588" y="21678"/>
                  </a:cubicBezTo>
                  <a:lnTo>
                    <a:pt x="139511" y="146882"/>
                  </a:lnTo>
                  <a:lnTo>
                    <a:pt x="108559" y="146882"/>
                  </a:lnTo>
                  <a:lnTo>
                    <a:pt x="98989" y="117068"/>
                  </a:lnTo>
                  <a:lnTo>
                    <a:pt x="42724" y="117068"/>
                  </a:lnTo>
                  <a:lnTo>
                    <a:pt x="32316" y="146882"/>
                  </a:lnTo>
                  <a:lnTo>
                    <a:pt x="32349" y="146882"/>
                  </a:lnTo>
                  <a:close/>
                  <a:moveTo>
                    <a:pt x="819794" y="101325"/>
                  </a:moveTo>
                  <a:lnTo>
                    <a:pt x="798416" y="101325"/>
                  </a:lnTo>
                  <a:cubicBezTo>
                    <a:pt x="791113" y="101325"/>
                    <a:pt x="782940" y="103025"/>
                    <a:pt x="782940" y="113129"/>
                  </a:cubicBezTo>
                  <a:cubicBezTo>
                    <a:pt x="782940" y="123237"/>
                    <a:pt x="790546" y="126905"/>
                    <a:pt x="800084" y="126905"/>
                  </a:cubicBezTo>
                  <a:cubicBezTo>
                    <a:pt x="811058" y="126905"/>
                    <a:pt x="819762" y="120136"/>
                    <a:pt x="819762" y="108061"/>
                  </a:cubicBezTo>
                  <a:lnTo>
                    <a:pt x="819762" y="101325"/>
                  </a:lnTo>
                  <a:lnTo>
                    <a:pt x="819794" y="101325"/>
                  </a:lnTo>
                  <a:close/>
                  <a:moveTo>
                    <a:pt x="852980" y="122970"/>
                  </a:moveTo>
                  <a:lnTo>
                    <a:pt x="852980" y="146882"/>
                  </a:lnTo>
                  <a:lnTo>
                    <a:pt x="843710" y="146882"/>
                  </a:lnTo>
                  <a:cubicBezTo>
                    <a:pt x="833570" y="146882"/>
                    <a:pt x="825700" y="142947"/>
                    <a:pt x="822332" y="135912"/>
                  </a:cubicBezTo>
                  <a:cubicBezTo>
                    <a:pt x="818393" y="141814"/>
                    <a:pt x="809390" y="149416"/>
                    <a:pt x="793080" y="149416"/>
                  </a:cubicBezTo>
                  <a:cubicBezTo>
                    <a:pt x="770868" y="149416"/>
                    <a:pt x="755660" y="134511"/>
                    <a:pt x="755660" y="112829"/>
                  </a:cubicBezTo>
                  <a:cubicBezTo>
                    <a:pt x="755660" y="91152"/>
                    <a:pt x="769735" y="79647"/>
                    <a:pt x="793348" y="79647"/>
                  </a:cubicBezTo>
                  <a:lnTo>
                    <a:pt x="819794" y="79647"/>
                  </a:lnTo>
                  <a:cubicBezTo>
                    <a:pt x="819794" y="66972"/>
                    <a:pt x="813058" y="62204"/>
                    <a:pt x="802917" y="62204"/>
                  </a:cubicBezTo>
                  <a:cubicBezTo>
                    <a:pt x="790247" y="62204"/>
                    <a:pt x="786308" y="68940"/>
                    <a:pt x="785478" y="72607"/>
                  </a:cubicBezTo>
                  <a:lnTo>
                    <a:pt x="758461" y="72607"/>
                  </a:lnTo>
                  <a:cubicBezTo>
                    <a:pt x="759861" y="54897"/>
                    <a:pt x="774771" y="37720"/>
                    <a:pt x="802917" y="37720"/>
                  </a:cubicBezTo>
                  <a:cubicBezTo>
                    <a:pt x="831068" y="37720"/>
                    <a:pt x="846512" y="53763"/>
                    <a:pt x="846512" y="79343"/>
                  </a:cubicBezTo>
                  <a:lnTo>
                    <a:pt x="846512" y="114230"/>
                  </a:lnTo>
                  <a:cubicBezTo>
                    <a:pt x="846244" y="120703"/>
                    <a:pt x="848212" y="122970"/>
                    <a:pt x="852980" y="122970"/>
                  </a:cubicBezTo>
                  <a:close/>
                  <a:moveTo>
                    <a:pt x="715972" y="101859"/>
                  </a:moveTo>
                  <a:cubicBezTo>
                    <a:pt x="715972" y="89751"/>
                    <a:pt x="707531" y="83015"/>
                    <a:pt x="692889" y="83015"/>
                  </a:cubicBezTo>
                  <a:lnTo>
                    <a:pt x="664475" y="83015"/>
                  </a:lnTo>
                  <a:lnTo>
                    <a:pt x="664475" y="120703"/>
                  </a:lnTo>
                  <a:lnTo>
                    <a:pt x="692889" y="120703"/>
                  </a:lnTo>
                  <a:cubicBezTo>
                    <a:pt x="707531" y="120703"/>
                    <a:pt x="715972" y="114230"/>
                    <a:pt x="715972" y="101859"/>
                  </a:cubicBezTo>
                  <a:close/>
                  <a:moveTo>
                    <a:pt x="744385" y="101859"/>
                  </a:moveTo>
                  <a:cubicBezTo>
                    <a:pt x="744385" y="131107"/>
                    <a:pt x="726108" y="146882"/>
                    <a:pt x="694023" y="146882"/>
                  </a:cubicBezTo>
                  <a:lnTo>
                    <a:pt x="636357" y="146882"/>
                  </a:lnTo>
                  <a:lnTo>
                    <a:pt x="636357" y="1700"/>
                  </a:lnTo>
                  <a:lnTo>
                    <a:pt x="733148" y="1700"/>
                  </a:lnTo>
                  <a:lnTo>
                    <a:pt x="733148" y="28151"/>
                  </a:lnTo>
                  <a:lnTo>
                    <a:pt x="664208" y="28151"/>
                  </a:lnTo>
                  <a:lnTo>
                    <a:pt x="664208" y="57698"/>
                  </a:lnTo>
                  <a:lnTo>
                    <a:pt x="694023" y="57698"/>
                  </a:lnTo>
                  <a:cubicBezTo>
                    <a:pt x="726108" y="57698"/>
                    <a:pt x="744385" y="74307"/>
                    <a:pt x="744385" y="101859"/>
                  </a:cubicBezTo>
                  <a:close/>
                  <a:moveTo>
                    <a:pt x="553346" y="101292"/>
                  </a:moveTo>
                  <a:lnTo>
                    <a:pt x="531964" y="101292"/>
                  </a:lnTo>
                  <a:cubicBezTo>
                    <a:pt x="524661" y="101292"/>
                    <a:pt x="516492" y="102992"/>
                    <a:pt x="516492" y="113097"/>
                  </a:cubicBezTo>
                  <a:cubicBezTo>
                    <a:pt x="516492" y="123205"/>
                    <a:pt x="524095" y="126872"/>
                    <a:pt x="533668" y="126872"/>
                  </a:cubicBezTo>
                  <a:cubicBezTo>
                    <a:pt x="544639" y="126872"/>
                    <a:pt x="553346" y="120100"/>
                    <a:pt x="553346" y="108028"/>
                  </a:cubicBezTo>
                  <a:lnTo>
                    <a:pt x="553346" y="101292"/>
                  </a:lnTo>
                  <a:close/>
                  <a:moveTo>
                    <a:pt x="586529" y="122937"/>
                  </a:moveTo>
                  <a:lnTo>
                    <a:pt x="586529" y="146850"/>
                  </a:lnTo>
                  <a:lnTo>
                    <a:pt x="577259" y="146850"/>
                  </a:lnTo>
                  <a:cubicBezTo>
                    <a:pt x="567118" y="146850"/>
                    <a:pt x="559249" y="142915"/>
                    <a:pt x="555880" y="135875"/>
                  </a:cubicBezTo>
                  <a:cubicBezTo>
                    <a:pt x="551946" y="141782"/>
                    <a:pt x="542939" y="149384"/>
                    <a:pt x="526629" y="149384"/>
                  </a:cubicBezTo>
                  <a:cubicBezTo>
                    <a:pt x="504417" y="149384"/>
                    <a:pt x="489208" y="134475"/>
                    <a:pt x="489208" y="112797"/>
                  </a:cubicBezTo>
                  <a:cubicBezTo>
                    <a:pt x="489208" y="91119"/>
                    <a:pt x="503283" y="79610"/>
                    <a:pt x="526896" y="79610"/>
                  </a:cubicBezTo>
                  <a:lnTo>
                    <a:pt x="553346" y="79610"/>
                  </a:lnTo>
                  <a:cubicBezTo>
                    <a:pt x="553346" y="66940"/>
                    <a:pt x="546606" y="62167"/>
                    <a:pt x="536470" y="62167"/>
                  </a:cubicBezTo>
                  <a:cubicBezTo>
                    <a:pt x="523795" y="62167"/>
                    <a:pt x="519860" y="68907"/>
                    <a:pt x="519026" y="72575"/>
                  </a:cubicBezTo>
                  <a:lnTo>
                    <a:pt x="491742" y="72575"/>
                  </a:lnTo>
                  <a:cubicBezTo>
                    <a:pt x="493143" y="54864"/>
                    <a:pt x="508052" y="37688"/>
                    <a:pt x="536203" y="37688"/>
                  </a:cubicBezTo>
                  <a:cubicBezTo>
                    <a:pt x="564349" y="37688"/>
                    <a:pt x="579793" y="53731"/>
                    <a:pt x="579793" y="79311"/>
                  </a:cubicBezTo>
                  <a:lnTo>
                    <a:pt x="579793" y="114198"/>
                  </a:lnTo>
                  <a:cubicBezTo>
                    <a:pt x="580060" y="120667"/>
                    <a:pt x="581760" y="122937"/>
                    <a:pt x="586529" y="122937"/>
                  </a:cubicBezTo>
                  <a:close/>
                  <a:moveTo>
                    <a:pt x="453188" y="94787"/>
                  </a:moveTo>
                  <a:cubicBezTo>
                    <a:pt x="453188" y="78477"/>
                    <a:pt x="443917" y="67507"/>
                    <a:pt x="429275" y="65236"/>
                  </a:cubicBezTo>
                  <a:lnTo>
                    <a:pt x="429275" y="124039"/>
                  </a:lnTo>
                  <a:cubicBezTo>
                    <a:pt x="443917" y="122067"/>
                    <a:pt x="453188" y="111097"/>
                    <a:pt x="453188" y="94787"/>
                  </a:cubicBezTo>
                  <a:close/>
                  <a:moveTo>
                    <a:pt x="402558" y="65236"/>
                  </a:moveTo>
                  <a:cubicBezTo>
                    <a:pt x="387653" y="67203"/>
                    <a:pt x="378645" y="78445"/>
                    <a:pt x="378645" y="94787"/>
                  </a:cubicBezTo>
                  <a:cubicBezTo>
                    <a:pt x="378645" y="111129"/>
                    <a:pt x="387920" y="122067"/>
                    <a:pt x="402558" y="124338"/>
                  </a:cubicBezTo>
                  <a:lnTo>
                    <a:pt x="402558" y="65272"/>
                  </a:lnTo>
                  <a:lnTo>
                    <a:pt x="402558" y="65236"/>
                  </a:lnTo>
                  <a:close/>
                  <a:moveTo>
                    <a:pt x="480205" y="94787"/>
                  </a:moveTo>
                  <a:cubicBezTo>
                    <a:pt x="480205" y="125172"/>
                    <a:pt x="459656" y="146817"/>
                    <a:pt x="429275" y="149352"/>
                  </a:cubicBezTo>
                  <a:lnTo>
                    <a:pt x="429275" y="188440"/>
                  </a:lnTo>
                  <a:lnTo>
                    <a:pt x="402558" y="188440"/>
                  </a:lnTo>
                  <a:lnTo>
                    <a:pt x="402558" y="149352"/>
                  </a:lnTo>
                  <a:cubicBezTo>
                    <a:pt x="372177" y="146817"/>
                    <a:pt x="351632" y="125172"/>
                    <a:pt x="351632" y="94787"/>
                  </a:cubicBezTo>
                  <a:cubicBezTo>
                    <a:pt x="351632" y="64402"/>
                    <a:pt x="372177" y="43023"/>
                    <a:pt x="402558" y="40489"/>
                  </a:cubicBezTo>
                  <a:lnTo>
                    <a:pt x="402558" y="1668"/>
                  </a:lnTo>
                  <a:lnTo>
                    <a:pt x="429275" y="1668"/>
                  </a:lnTo>
                  <a:lnTo>
                    <a:pt x="429275" y="40222"/>
                  </a:lnTo>
                  <a:cubicBezTo>
                    <a:pt x="459656" y="42756"/>
                    <a:pt x="480205" y="64402"/>
                    <a:pt x="480205" y="94787"/>
                  </a:cubicBezTo>
                  <a:close/>
                  <a:moveTo>
                    <a:pt x="315345" y="110263"/>
                  </a:moveTo>
                  <a:cubicBezTo>
                    <a:pt x="315345" y="101559"/>
                    <a:pt x="309706" y="97588"/>
                    <a:pt x="300436" y="97588"/>
                  </a:cubicBezTo>
                  <a:lnTo>
                    <a:pt x="283292" y="97588"/>
                  </a:lnTo>
                  <a:lnTo>
                    <a:pt x="283292" y="124039"/>
                  </a:lnTo>
                  <a:lnTo>
                    <a:pt x="300436" y="124039"/>
                  </a:lnTo>
                  <a:cubicBezTo>
                    <a:pt x="310005" y="124039"/>
                    <a:pt x="315345" y="119533"/>
                    <a:pt x="315345" y="110263"/>
                  </a:cubicBezTo>
                  <a:close/>
                  <a:moveTo>
                    <a:pt x="342358" y="110263"/>
                  </a:moveTo>
                  <a:cubicBezTo>
                    <a:pt x="342358" y="127973"/>
                    <a:pt x="331954" y="146850"/>
                    <a:pt x="302970" y="146850"/>
                  </a:cubicBezTo>
                  <a:lnTo>
                    <a:pt x="256845" y="146850"/>
                  </a:lnTo>
                  <a:lnTo>
                    <a:pt x="256845" y="42756"/>
                  </a:lnTo>
                  <a:lnTo>
                    <a:pt x="283559" y="42756"/>
                  </a:lnTo>
                  <a:lnTo>
                    <a:pt x="283559" y="74275"/>
                  </a:lnTo>
                  <a:lnTo>
                    <a:pt x="302703" y="74275"/>
                  </a:lnTo>
                  <a:cubicBezTo>
                    <a:pt x="328016" y="74275"/>
                    <a:pt x="342358" y="87217"/>
                    <a:pt x="342358" y="110295"/>
                  </a:cubicBezTo>
                  <a:moveTo>
                    <a:pt x="158355" y="99058"/>
                  </a:moveTo>
                  <a:cubicBezTo>
                    <a:pt x="157788" y="118468"/>
                    <a:pt x="155254" y="122403"/>
                    <a:pt x="144279" y="122403"/>
                  </a:cubicBezTo>
                  <a:lnTo>
                    <a:pt x="144279" y="146882"/>
                  </a:lnTo>
                  <a:lnTo>
                    <a:pt x="148214" y="146882"/>
                  </a:lnTo>
                  <a:cubicBezTo>
                    <a:pt x="175498" y="146882"/>
                    <a:pt x="181967" y="132807"/>
                    <a:pt x="183101" y="101592"/>
                  </a:cubicBezTo>
                  <a:lnTo>
                    <a:pt x="184234" y="66972"/>
                  </a:lnTo>
                  <a:lnTo>
                    <a:pt x="209851" y="66972"/>
                  </a:lnTo>
                  <a:lnTo>
                    <a:pt x="209851" y="146882"/>
                  </a:lnTo>
                  <a:lnTo>
                    <a:pt x="236564" y="146882"/>
                  </a:lnTo>
                  <a:lnTo>
                    <a:pt x="236564" y="42793"/>
                  </a:lnTo>
                  <a:lnTo>
                    <a:pt x="160322" y="42793"/>
                  </a:lnTo>
                  <a:lnTo>
                    <a:pt x="158355" y="99058"/>
                  </a:lnTo>
                  <a:close/>
                  <a:moveTo>
                    <a:pt x="931457" y="81614"/>
                  </a:moveTo>
                  <a:lnTo>
                    <a:pt x="894603" y="81614"/>
                  </a:lnTo>
                  <a:lnTo>
                    <a:pt x="894603" y="42793"/>
                  </a:lnTo>
                  <a:lnTo>
                    <a:pt x="867890" y="42793"/>
                  </a:lnTo>
                  <a:lnTo>
                    <a:pt x="867890" y="146882"/>
                  </a:lnTo>
                  <a:lnTo>
                    <a:pt x="894603" y="146882"/>
                  </a:lnTo>
                  <a:lnTo>
                    <a:pt x="894603" y="105826"/>
                  </a:lnTo>
                  <a:lnTo>
                    <a:pt x="931457" y="105826"/>
                  </a:lnTo>
                  <a:lnTo>
                    <a:pt x="931457" y="146882"/>
                  </a:lnTo>
                  <a:lnTo>
                    <a:pt x="958175" y="146882"/>
                  </a:lnTo>
                  <a:lnTo>
                    <a:pt x="958175" y="42793"/>
                  </a:lnTo>
                  <a:lnTo>
                    <a:pt x="931457" y="42793"/>
                  </a:lnTo>
                  <a:lnTo>
                    <a:pt x="931457" y="81614"/>
                  </a:lnTo>
                  <a:close/>
                  <a:moveTo>
                    <a:pt x="1078874" y="146882"/>
                  </a:moveTo>
                  <a:lnTo>
                    <a:pt x="1044554" y="146882"/>
                  </a:lnTo>
                  <a:lnTo>
                    <a:pt x="1005166" y="102992"/>
                  </a:lnTo>
                  <a:lnTo>
                    <a:pt x="1005166" y="146882"/>
                  </a:lnTo>
                  <a:lnTo>
                    <a:pt x="978452" y="146882"/>
                  </a:lnTo>
                  <a:lnTo>
                    <a:pt x="978452" y="42793"/>
                  </a:lnTo>
                  <a:lnTo>
                    <a:pt x="1005166" y="42793"/>
                  </a:lnTo>
                  <a:lnTo>
                    <a:pt x="1005166" y="84148"/>
                  </a:lnTo>
                  <a:lnTo>
                    <a:pt x="1042020" y="42793"/>
                  </a:lnTo>
                  <a:lnTo>
                    <a:pt x="1075506" y="42793"/>
                  </a:lnTo>
                  <a:lnTo>
                    <a:pt x="1030483" y="92317"/>
                  </a:lnTo>
                  <a:lnTo>
                    <a:pt x="1078874" y="146882"/>
                  </a:lnTo>
                  <a:close/>
                </a:path>
              </a:pathLst>
            </a:custGeom>
            <a:solidFill>
              <a:srgbClr val="FFFFFF"/>
            </a:solidFill>
            <a:ln w="40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12" name="Текст 11">
            <a:extLst>
              <a:ext uri="{FF2B5EF4-FFF2-40B4-BE49-F238E27FC236}">
                <a16:creationId xmlns:a16="http://schemas.microsoft.com/office/drawing/2014/main" id="{F5005F24-929D-E3C2-31AF-3403F009FC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637" y="5799138"/>
            <a:ext cx="4883871" cy="553998"/>
          </a:xfrm>
        </p:spPr>
        <p:txBody>
          <a:bodyPr/>
          <a:lstStyle>
            <a:lvl1pPr>
              <a:spcBef>
                <a:spcPts val="0"/>
              </a:spcBef>
              <a:defRPr/>
            </a:lvl1pPr>
          </a:lstStyle>
          <a:p>
            <a:pPr>
              <a:lnSpc>
                <a:spcPct val="90000"/>
              </a:lnSpc>
            </a:pPr>
            <a:r>
              <a:rPr lang="ru-RU" b="1" dirty="0">
                <a:solidFill>
                  <a:schemeClr val="bg1"/>
                </a:solidFill>
                <a:latin typeface="Styrene A LC Bold" pitchFamily="2" charset="0"/>
              </a:rPr>
              <a:t>Федор Фёдорович</a:t>
            </a:r>
            <a:br>
              <a:rPr lang="ru-RU" b="1" dirty="0">
                <a:solidFill>
                  <a:schemeClr val="bg1"/>
                </a:solidFill>
                <a:latin typeface="Styrene A LC Bold" pitchFamily="2" charset="0"/>
              </a:rPr>
            </a:br>
            <a:r>
              <a:rPr lang="ru-RU" b="1" dirty="0" err="1">
                <a:solidFill>
                  <a:schemeClr val="bg1"/>
                </a:solidFill>
                <a:latin typeface="Styrene A LC Bold" pitchFamily="2" charset="0"/>
              </a:rPr>
              <a:t>билайн</a:t>
            </a:r>
            <a:endParaRPr lang="ru-RU" b="1" dirty="0">
              <a:solidFill>
                <a:schemeClr val="bg1"/>
              </a:solidFill>
              <a:latin typeface="Styrene A LC Bold" pitchFamily="2" charset="0"/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F94F842F-E4A1-CD1F-952C-E99708F534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314B4034-5E2C-44B6-BDA7-953A93A26F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589258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Слайд Q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>
            <a:extLst>
              <a:ext uri="{FF2B5EF4-FFF2-40B4-BE49-F238E27FC236}">
                <a16:creationId xmlns:a16="http://schemas.microsoft.com/office/drawing/2014/main" id="{B2919620-DE2F-16D3-3E41-C37B44657A27}"/>
              </a:ext>
            </a:extLst>
          </p:cNvPr>
          <p:cNvSpPr/>
          <p:nvPr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58F39B5-8C18-DCB6-516C-B811421628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520700"/>
            <a:ext cx="5707062" cy="812800"/>
          </a:xfrm>
        </p:spPr>
        <p:txBody>
          <a:bodyPr>
            <a:noAutofit/>
          </a:bodyPr>
          <a:lstStyle>
            <a:lvl1pPr>
              <a:defRPr sz="3200" b="1" i="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</a:defRPr>
            </a:lvl1pPr>
          </a:lstStyle>
          <a:p>
            <a:r>
              <a:rPr lang="ru-RU" dirty="0"/>
              <a:t>Пример длинного заголовка в две строки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CC6279F-8E6B-1F7E-FA7D-EF74E841C9C7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A4261E1-8AD5-4447-928E-C3266244D7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314B4034-5E2C-44B6-BDA7-953A93A26F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7223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Слайд поинты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314B4034-5E2C-44B6-BDA7-953A93A26F25}" type="slidenum">
              <a:rPr lang="ru-RU" smtClean="0"/>
              <a:t>‹#›</a:t>
            </a:fld>
            <a:endParaRPr lang="ru-RU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58F39B5-8C18-DCB6-516C-B811421628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520700"/>
            <a:ext cx="5707062" cy="812800"/>
          </a:xfrm>
        </p:spPr>
        <p:txBody>
          <a:bodyPr>
            <a:noAutofit/>
          </a:bodyPr>
          <a:lstStyle>
            <a:lvl1pPr>
              <a:defRPr sz="3200" b="1" i="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</a:defRPr>
            </a:lvl1pPr>
          </a:lstStyle>
          <a:p>
            <a:r>
              <a:rPr lang="ru-RU" dirty="0"/>
              <a:t>Пример длинного заголовка в две строки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5422BD86-7B61-85D2-6018-8D1813BBB79B}"/>
              </a:ext>
            </a:extLst>
          </p:cNvPr>
          <p:cNvSpPr/>
          <p:nvPr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FFE4E94-B7F7-D0D7-E2A0-22398DC14FEF}"/>
              </a:ext>
            </a:extLst>
          </p:cNvPr>
          <p:cNvPicPr>
            <a:picLocks noChangeAspect="1"/>
          </p:cNvPicPr>
          <p:nvPr/>
        </p:nvPicPr>
        <p:blipFill>
          <a:blip r:embed="rId5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92231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_слайд_1" preserve="1">
  <p:cSld name="Титульный_слайд_1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g2c8badc7573_4_1866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g2c8badc7573_4_1866" descr="logo-alfa-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g2c8badc7573_4_1866"/>
          <p:cNvSpPr txBox="1">
            <a:spLocks noGrp="1"/>
          </p:cNvSpPr>
          <p:nvPr>
            <p:ph type="title"/>
          </p:nvPr>
        </p:nvSpPr>
        <p:spPr>
          <a:xfrm>
            <a:off x="632815" y="3971511"/>
            <a:ext cx="10502812" cy="1142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900"/>
              <a:buFont typeface="Verdana"/>
              <a:buNone/>
              <a:defRPr sz="4791" b="0" i="0">
                <a:solidFill>
                  <a:schemeClr val="lt1"/>
                </a:solidFill>
                <a:latin typeface="Styrene A LC Regular" pitchFamily="2" charset="0"/>
                <a:ea typeface="Verdana"/>
                <a:cs typeface="Verdana"/>
                <a:sym typeface="Verdana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sp>
        <p:nvSpPr>
          <p:cNvPr id="46" name="Google Shape;46;g2c8badc7573_4_1866"/>
          <p:cNvSpPr txBox="1">
            <a:spLocks noGrp="1"/>
          </p:cNvSpPr>
          <p:nvPr>
            <p:ph type="body" idx="1"/>
          </p:nvPr>
        </p:nvSpPr>
        <p:spPr>
          <a:xfrm>
            <a:off x="632619" y="5597819"/>
            <a:ext cx="10502812" cy="772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marL="277246" lvl="0" indent="-1386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None/>
              <a:defRPr b="0" i="0">
                <a:solidFill>
                  <a:schemeClr val="lt1"/>
                </a:solidFill>
                <a:latin typeface="Styrene A LC Regular" pitchFamily="2" charset="0"/>
              </a:defRPr>
            </a:lvl1pPr>
            <a:lvl2pPr marL="554492" lvl="1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2pPr>
            <a:lvl3pPr marL="831738" lvl="2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3pPr>
            <a:lvl4pPr marL="1108984" lvl="3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4pPr>
            <a:lvl5pPr marL="1386230" lvl="4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5pPr>
            <a:lvl6pPr marL="1663476" lvl="5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6pPr>
            <a:lvl7pPr marL="1940723" lvl="6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7pPr>
            <a:lvl8pPr marL="2217969" lvl="7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8pPr>
            <a:lvl9pPr marL="2495215" lvl="8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11488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_слайд_2" preserve="1">
  <p:cSld name="Титульный_слайд_2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Google Shape;49;g2c8badc7573_4_1872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g2c8badc7573_4_1872" descr="logo-alfa-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g2c8badc7573_4_1872"/>
          <p:cNvSpPr txBox="1">
            <a:spLocks noGrp="1"/>
          </p:cNvSpPr>
          <p:nvPr>
            <p:ph type="title"/>
          </p:nvPr>
        </p:nvSpPr>
        <p:spPr>
          <a:xfrm>
            <a:off x="638481" y="487418"/>
            <a:ext cx="10502812" cy="1142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900"/>
              <a:buFont typeface="Verdana"/>
              <a:buNone/>
              <a:defRPr sz="4791" b="0" i="0">
                <a:solidFill>
                  <a:schemeClr val="lt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sp>
        <p:nvSpPr>
          <p:cNvPr id="52" name="Google Shape;52;g2c8badc7573_4_1872"/>
          <p:cNvSpPr txBox="1">
            <a:spLocks noGrp="1"/>
          </p:cNvSpPr>
          <p:nvPr>
            <p:ph type="body" idx="1"/>
          </p:nvPr>
        </p:nvSpPr>
        <p:spPr>
          <a:xfrm>
            <a:off x="632619" y="5597819"/>
            <a:ext cx="10502812" cy="772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marL="277246" lvl="0" indent="-1386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None/>
              <a:defRPr b="0" i="0">
                <a:solidFill>
                  <a:schemeClr val="lt1"/>
                </a:solidFill>
                <a:latin typeface="Styrene A LC Regular" pitchFamily="2" charset="0"/>
              </a:defRPr>
            </a:lvl1pPr>
            <a:lvl2pPr marL="554492" lvl="1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2pPr>
            <a:lvl3pPr marL="831738" lvl="2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3pPr>
            <a:lvl4pPr marL="1108984" lvl="3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4pPr>
            <a:lvl5pPr marL="1386230" lvl="4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5pPr>
            <a:lvl6pPr marL="1663476" lvl="5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6pPr>
            <a:lvl7pPr marL="1940723" lvl="6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7pPr>
            <a:lvl8pPr marL="2217969" lvl="7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8pPr>
            <a:lvl9pPr marL="2495215" lvl="8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467395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_слайд_4" preserve="1">
  <p:cSld name="Титульный_слайд_4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g2c8badc7573_4_1884"/>
          <p:cNvPicPr preferRelativeResize="0"/>
          <p:nvPr/>
        </p:nvPicPr>
        <p:blipFill rotWithShape="1">
          <a:blip r:embed="rId2">
            <a:alphaModFix/>
          </a:blip>
          <a:srcRect l="1366" t="26308" r="53822" b="-9669"/>
          <a:stretch/>
        </p:blipFill>
        <p:spPr>
          <a:xfrm rot="-5400000">
            <a:off x="2667003" y="-2666999"/>
            <a:ext cx="6857998" cy="12192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g2c8badc7573_4_1884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g2c8badc7573_4_1884" descr="logo-alfa-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g2c8badc7573_4_1884"/>
          <p:cNvSpPr txBox="1">
            <a:spLocks noGrp="1"/>
          </p:cNvSpPr>
          <p:nvPr>
            <p:ph type="title"/>
          </p:nvPr>
        </p:nvSpPr>
        <p:spPr>
          <a:xfrm>
            <a:off x="638481" y="487418"/>
            <a:ext cx="10502812" cy="1142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900"/>
              <a:buFont typeface="Verdana"/>
              <a:buNone/>
              <a:defRPr sz="4791" b="0" i="0">
                <a:solidFill>
                  <a:schemeClr val="lt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sp>
        <p:nvSpPr>
          <p:cNvPr id="64" name="Google Shape;64;g2c8badc7573_4_1884"/>
          <p:cNvSpPr txBox="1">
            <a:spLocks noGrp="1"/>
          </p:cNvSpPr>
          <p:nvPr>
            <p:ph type="body" idx="1"/>
          </p:nvPr>
        </p:nvSpPr>
        <p:spPr>
          <a:xfrm>
            <a:off x="632619" y="5597819"/>
            <a:ext cx="10502812" cy="7728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marL="277246" lvl="0" indent="-1386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None/>
              <a:defRPr b="0" i="0">
                <a:solidFill>
                  <a:schemeClr val="lt1"/>
                </a:solidFill>
                <a:latin typeface="Styrene A LC Regular" pitchFamily="2" charset="0"/>
              </a:defRPr>
            </a:lvl1pPr>
            <a:lvl2pPr marL="554492" lvl="1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2pPr>
            <a:lvl3pPr marL="831738" lvl="2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3pPr>
            <a:lvl4pPr marL="1108984" lvl="3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4pPr>
            <a:lvl5pPr marL="1386230" lvl="4" indent="-311902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>
                <a:solidFill>
                  <a:schemeClr val="lt1"/>
                </a:solidFill>
              </a:defRPr>
            </a:lvl5pPr>
            <a:lvl6pPr marL="1663476" lvl="5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6pPr>
            <a:lvl7pPr marL="1940723" lvl="6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7pPr>
            <a:lvl8pPr marL="2217969" lvl="7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8pPr>
            <a:lvl9pPr marL="2495215" lvl="8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656322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одержание_1" preserve="1">
  <p:cSld name="Содержание_1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c8badc7573_4_1890"/>
          <p:cNvSpPr/>
          <p:nvPr/>
        </p:nvSpPr>
        <p:spPr>
          <a:xfrm>
            <a:off x="4114800" y="-581025"/>
            <a:ext cx="8940735" cy="8020092"/>
          </a:xfrm>
          <a:prstGeom prst="roundRect">
            <a:avLst>
              <a:gd name="adj" fmla="val 6691"/>
            </a:avLst>
          </a:prstGeom>
          <a:solidFill>
            <a:schemeClr val="lt1"/>
          </a:solidFill>
          <a:ln>
            <a:noFill/>
          </a:ln>
          <a:effectLst>
            <a:outerShdw blurRad="5715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7" name="Google Shape;67;g2c8badc7573_4_1890"/>
          <p:cNvSpPr/>
          <p:nvPr/>
        </p:nvSpPr>
        <p:spPr>
          <a:xfrm>
            <a:off x="-182384" y="2354155"/>
            <a:ext cx="5888081" cy="5888063"/>
          </a:xfrm>
          <a:prstGeom prst="ellipse">
            <a:avLst/>
          </a:prstGeom>
          <a:gradFill>
            <a:gsLst>
              <a:gs pos="0">
                <a:srgbClr val="FFB2A7"/>
              </a:gs>
              <a:gs pos="43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68" name="Google Shape;68;g2c8badc7573_4_1890"/>
          <p:cNvSpPr/>
          <p:nvPr/>
        </p:nvSpPr>
        <p:spPr>
          <a:xfrm>
            <a:off x="-182384" y="1862185"/>
            <a:ext cx="3476922" cy="3476993"/>
          </a:xfrm>
          <a:prstGeom prst="ellipse">
            <a:avLst/>
          </a:prstGeom>
          <a:gradFill>
            <a:gsLst>
              <a:gs pos="0">
                <a:srgbClr val="D4C1E3"/>
              </a:gs>
              <a:gs pos="58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69" name="Google Shape;69;g2c8badc7573_4_1890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2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g2c8badc7573_4_1890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g2c8badc7573_4_1890"/>
          <p:cNvSpPr txBox="1"/>
          <p:nvPr/>
        </p:nvSpPr>
        <p:spPr>
          <a:xfrm>
            <a:off x="10602315" y="6454556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rgbClr val="000000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rgbClr val="000000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  <p:sp>
        <p:nvSpPr>
          <p:cNvPr id="72" name="Google Shape;72;g2c8badc7573_4_1890"/>
          <p:cNvSpPr txBox="1">
            <a:spLocks noGrp="1"/>
          </p:cNvSpPr>
          <p:nvPr>
            <p:ph type="title"/>
          </p:nvPr>
        </p:nvSpPr>
        <p:spPr>
          <a:xfrm>
            <a:off x="596900" y="552449"/>
            <a:ext cx="3476922" cy="506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Autofit/>
          </a:bodyPr>
          <a:lstStyle>
            <a:lvl1pPr lvl="0" algn="l" rtl="0">
              <a:lnSpc>
                <a:spcPct val="7575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Verdana"/>
              <a:buNone/>
              <a:defRPr b="0" i="0">
                <a:solidFill>
                  <a:schemeClr val="dk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593980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одержание_2" preserve="1">
  <p:cSld name="Содержание_2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2c8badc7573_4_1898"/>
          <p:cNvSpPr/>
          <p:nvPr/>
        </p:nvSpPr>
        <p:spPr>
          <a:xfrm>
            <a:off x="865018" y="3187725"/>
            <a:ext cx="4686231" cy="4686169"/>
          </a:xfrm>
          <a:prstGeom prst="ellipse">
            <a:avLst/>
          </a:prstGeom>
          <a:gradFill>
            <a:gsLst>
              <a:gs pos="0">
                <a:srgbClr val="FFB2A7"/>
              </a:gs>
              <a:gs pos="43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5" name="Google Shape;75;g2c8badc7573_4_1898"/>
          <p:cNvSpPr/>
          <p:nvPr/>
        </p:nvSpPr>
        <p:spPr>
          <a:xfrm>
            <a:off x="-873465" y="1579749"/>
            <a:ext cx="3476922" cy="3476993"/>
          </a:xfrm>
          <a:prstGeom prst="ellipse">
            <a:avLst/>
          </a:prstGeom>
          <a:gradFill>
            <a:gsLst>
              <a:gs pos="0">
                <a:srgbClr val="D4C1E3"/>
              </a:gs>
              <a:gs pos="57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76" name="Google Shape;76;g2c8badc7573_4_1898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2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g2c8badc7573_4_1898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g2c8badc7573_4_1898"/>
          <p:cNvSpPr txBox="1"/>
          <p:nvPr/>
        </p:nvSpPr>
        <p:spPr>
          <a:xfrm>
            <a:off x="10602315" y="6454556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rgbClr val="000000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rgbClr val="000000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  <p:sp>
        <p:nvSpPr>
          <p:cNvPr id="79" name="Google Shape;79;g2c8badc7573_4_1898"/>
          <p:cNvSpPr txBox="1">
            <a:spLocks noGrp="1"/>
          </p:cNvSpPr>
          <p:nvPr>
            <p:ph type="title"/>
          </p:nvPr>
        </p:nvSpPr>
        <p:spPr>
          <a:xfrm>
            <a:off x="596900" y="552449"/>
            <a:ext cx="3476922" cy="506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Autofit/>
          </a:bodyPr>
          <a:lstStyle>
            <a:lvl1pPr lvl="0" algn="l" rtl="0">
              <a:lnSpc>
                <a:spcPct val="7575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Verdana"/>
              <a:buNone/>
              <a:defRPr b="0" i="0">
                <a:solidFill>
                  <a:schemeClr val="dk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72751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одержание_3" preserve="1">
  <p:cSld name="Содержание_3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c8badc7573_4_1905"/>
          <p:cNvSpPr/>
          <p:nvPr/>
        </p:nvSpPr>
        <p:spPr>
          <a:xfrm>
            <a:off x="6096000" y="-1241901"/>
            <a:ext cx="4686231" cy="4686169"/>
          </a:xfrm>
          <a:prstGeom prst="ellipse">
            <a:avLst/>
          </a:prstGeom>
          <a:gradFill>
            <a:gsLst>
              <a:gs pos="0">
                <a:srgbClr val="FFB2A7"/>
              </a:gs>
              <a:gs pos="43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2" name="Google Shape;82;g2c8badc7573_4_1905"/>
          <p:cNvSpPr/>
          <p:nvPr/>
        </p:nvSpPr>
        <p:spPr>
          <a:xfrm>
            <a:off x="4709019" y="-1506290"/>
            <a:ext cx="3476922" cy="3476993"/>
          </a:xfrm>
          <a:prstGeom prst="ellipse">
            <a:avLst/>
          </a:prstGeom>
          <a:gradFill>
            <a:gsLst>
              <a:gs pos="0">
                <a:srgbClr val="D4C1E3"/>
              </a:gs>
              <a:gs pos="57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83" name="Google Shape;83;g2c8badc7573_4_1905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2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g2c8badc7573_4_1905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g2c8badc7573_4_1905"/>
          <p:cNvSpPr txBox="1"/>
          <p:nvPr/>
        </p:nvSpPr>
        <p:spPr>
          <a:xfrm>
            <a:off x="10602315" y="6454556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rgbClr val="000000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rgbClr val="000000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  <p:sp>
        <p:nvSpPr>
          <p:cNvPr id="86" name="Google Shape;86;g2c8badc7573_4_1905"/>
          <p:cNvSpPr txBox="1">
            <a:spLocks noGrp="1"/>
          </p:cNvSpPr>
          <p:nvPr>
            <p:ph type="title"/>
          </p:nvPr>
        </p:nvSpPr>
        <p:spPr>
          <a:xfrm>
            <a:off x="596899" y="552449"/>
            <a:ext cx="9346810" cy="506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Autofit/>
          </a:bodyPr>
          <a:lstStyle>
            <a:lvl1pPr lvl="0" algn="l" rtl="0">
              <a:lnSpc>
                <a:spcPct val="7575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Verdana"/>
              <a:buNone/>
              <a:defRPr b="0" i="0">
                <a:solidFill>
                  <a:schemeClr val="dk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317301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одержание_5" preserve="1">
  <p:cSld name="Содержание_5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g2c8badc7573_4_1920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2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g2c8badc7573_4_1920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g2c8badc7573_4_1920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lt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lt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  <p:sp>
        <p:nvSpPr>
          <p:cNvPr id="99" name="Google Shape;99;g2c8badc7573_4_1920"/>
          <p:cNvSpPr txBox="1">
            <a:spLocks noGrp="1"/>
          </p:cNvSpPr>
          <p:nvPr>
            <p:ph type="title"/>
          </p:nvPr>
        </p:nvSpPr>
        <p:spPr>
          <a:xfrm>
            <a:off x="596900" y="552449"/>
            <a:ext cx="3476922" cy="506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Autofit/>
          </a:bodyPr>
          <a:lstStyle>
            <a:lvl1pPr lvl="0" algn="l" rtl="0">
              <a:lnSpc>
                <a:spcPct val="75757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Verdana"/>
              <a:buNone/>
              <a:defRPr b="0" i="0">
                <a:solidFill>
                  <a:schemeClr val="lt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sp>
        <p:nvSpPr>
          <p:cNvPr id="100" name="Google Shape;100;g2c8badc7573_4_1920"/>
          <p:cNvSpPr/>
          <p:nvPr/>
        </p:nvSpPr>
        <p:spPr>
          <a:xfrm>
            <a:off x="865018" y="3187725"/>
            <a:ext cx="4686231" cy="4686169"/>
          </a:xfrm>
          <a:prstGeom prst="ellipse">
            <a:avLst/>
          </a:prstGeom>
          <a:gradFill>
            <a:gsLst>
              <a:gs pos="0">
                <a:schemeClr val="accent1"/>
              </a:gs>
              <a:gs pos="43000">
                <a:srgbClr val="000000">
                  <a:alpha val="0"/>
                </a:srgbClr>
              </a:gs>
              <a:gs pos="10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1" name="Google Shape;101;g2c8badc7573_4_1920"/>
          <p:cNvSpPr/>
          <p:nvPr/>
        </p:nvSpPr>
        <p:spPr>
          <a:xfrm>
            <a:off x="-873465" y="1579749"/>
            <a:ext cx="3476922" cy="3476993"/>
          </a:xfrm>
          <a:prstGeom prst="ellipse">
            <a:avLst/>
          </a:prstGeom>
          <a:gradFill>
            <a:gsLst>
              <a:gs pos="0">
                <a:schemeClr val="accent2"/>
              </a:gs>
              <a:gs pos="57000">
                <a:srgbClr val="000000">
                  <a:alpha val="0"/>
                </a:srgbClr>
              </a:gs>
              <a:gs pos="10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4309465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одержание_6" preserve="1">
  <p:cSld name="Содержание_6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g2c8badc7573_4_1927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2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g2c8badc7573_4_1927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g2c8badc7573_4_1927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lt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lt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  <p:sp>
        <p:nvSpPr>
          <p:cNvPr id="106" name="Google Shape;106;g2c8badc7573_4_1927"/>
          <p:cNvSpPr txBox="1">
            <a:spLocks noGrp="1"/>
          </p:cNvSpPr>
          <p:nvPr>
            <p:ph type="title"/>
          </p:nvPr>
        </p:nvSpPr>
        <p:spPr>
          <a:xfrm>
            <a:off x="596900" y="552449"/>
            <a:ext cx="3476922" cy="506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Autofit/>
          </a:bodyPr>
          <a:lstStyle>
            <a:lvl1pPr lvl="0" algn="l" rtl="0">
              <a:lnSpc>
                <a:spcPct val="75757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Verdana"/>
              <a:buNone/>
              <a:defRPr b="0" i="0">
                <a:solidFill>
                  <a:schemeClr val="lt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sp>
        <p:nvSpPr>
          <p:cNvPr id="107" name="Google Shape;107;g2c8badc7573_4_1927"/>
          <p:cNvSpPr/>
          <p:nvPr/>
        </p:nvSpPr>
        <p:spPr>
          <a:xfrm>
            <a:off x="6096000" y="-1241901"/>
            <a:ext cx="4686231" cy="4686169"/>
          </a:xfrm>
          <a:prstGeom prst="ellipse">
            <a:avLst/>
          </a:prstGeom>
          <a:gradFill>
            <a:gsLst>
              <a:gs pos="0">
                <a:schemeClr val="accent1"/>
              </a:gs>
              <a:gs pos="43000">
                <a:srgbClr val="000000">
                  <a:alpha val="0"/>
                </a:srgbClr>
              </a:gs>
              <a:gs pos="10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08" name="Google Shape;108;g2c8badc7573_4_1927"/>
          <p:cNvSpPr/>
          <p:nvPr/>
        </p:nvSpPr>
        <p:spPr>
          <a:xfrm>
            <a:off x="4709019" y="-1506290"/>
            <a:ext cx="3476922" cy="3476993"/>
          </a:xfrm>
          <a:prstGeom prst="ellipse">
            <a:avLst/>
          </a:prstGeom>
          <a:gradFill>
            <a:gsLst>
              <a:gs pos="0">
                <a:schemeClr val="accent2"/>
              </a:gs>
              <a:gs pos="57000">
                <a:srgbClr val="000000">
                  <a:alpha val="0"/>
                </a:srgbClr>
              </a:gs>
              <a:gs pos="10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34489599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лайд-разделитель_1" preserve="1">
  <p:cSld name="Слайд-разделитель_1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g2c8badc7573_4_1934"/>
          <p:cNvPicPr preferRelativeResize="0"/>
          <p:nvPr/>
        </p:nvPicPr>
        <p:blipFill rotWithShape="1">
          <a:blip r:embed="rId2">
            <a:alphaModFix/>
          </a:blip>
          <a:srcRect l="13338" t="57547" r="13294"/>
          <a:stretch/>
        </p:blipFill>
        <p:spPr>
          <a:xfrm>
            <a:off x="0" y="0"/>
            <a:ext cx="12192001" cy="65395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g2c8badc7573_4_1934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g2c8badc7573_4_1934" descr="logo-alfa-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g2c8badc7573_4_1934"/>
          <p:cNvSpPr txBox="1">
            <a:spLocks noGrp="1"/>
          </p:cNvSpPr>
          <p:nvPr>
            <p:ph type="title"/>
          </p:nvPr>
        </p:nvSpPr>
        <p:spPr>
          <a:xfrm>
            <a:off x="632815" y="4633248"/>
            <a:ext cx="10920713" cy="15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900"/>
              <a:buFont typeface="Verdana"/>
              <a:buNone/>
              <a:defRPr sz="4791" b="0" i="0">
                <a:solidFill>
                  <a:schemeClr val="lt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755117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лайд-разделитель_2" preserve="1">
  <p:cSld name="Слайд-разделитель_2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g2c8badc7573_4_1939"/>
          <p:cNvPicPr preferRelativeResize="0"/>
          <p:nvPr/>
        </p:nvPicPr>
        <p:blipFill rotWithShape="1">
          <a:blip r:embed="rId2">
            <a:alphaModFix/>
          </a:blip>
          <a:srcRect l="1366" t="26308" r="53822" b="-9669"/>
          <a:stretch/>
        </p:blipFill>
        <p:spPr>
          <a:xfrm rot="-5400000">
            <a:off x="2667003" y="-2666999"/>
            <a:ext cx="6857998" cy="12192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g2c8badc7573_4_1939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g2c8badc7573_4_1939" descr="logo-alfa-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g2c8badc7573_4_1939"/>
          <p:cNvSpPr txBox="1">
            <a:spLocks noGrp="1"/>
          </p:cNvSpPr>
          <p:nvPr>
            <p:ph type="title"/>
          </p:nvPr>
        </p:nvSpPr>
        <p:spPr>
          <a:xfrm>
            <a:off x="632815" y="4633248"/>
            <a:ext cx="10920713" cy="15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900"/>
              <a:buFont typeface="Verdana"/>
              <a:buNone/>
              <a:defRPr sz="4791" b="0" i="0">
                <a:solidFill>
                  <a:schemeClr val="lt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521926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лайд-разделитель_4" preserve="1">
  <p:cSld name="Слайд-разделитель_4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c8badc7573_4_1949"/>
          <p:cNvSpPr/>
          <p:nvPr/>
        </p:nvSpPr>
        <p:spPr>
          <a:xfrm>
            <a:off x="4998706" y="-921455"/>
            <a:ext cx="9339714" cy="9339755"/>
          </a:xfrm>
          <a:prstGeom prst="ellipse">
            <a:avLst/>
          </a:prstGeom>
          <a:gradFill>
            <a:gsLst>
              <a:gs pos="0">
                <a:srgbClr val="FFB2A7"/>
              </a:gs>
              <a:gs pos="43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6" name="Google Shape;126;g2c8badc7573_4_1949"/>
          <p:cNvSpPr/>
          <p:nvPr/>
        </p:nvSpPr>
        <p:spPr>
          <a:xfrm>
            <a:off x="4998706" y="0"/>
            <a:ext cx="5515118" cy="5515281"/>
          </a:xfrm>
          <a:prstGeom prst="ellipse">
            <a:avLst/>
          </a:prstGeom>
          <a:gradFill>
            <a:gsLst>
              <a:gs pos="0">
                <a:srgbClr val="D4C1E3"/>
              </a:gs>
              <a:gs pos="58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27" name="Google Shape;127;g2c8badc7573_4_1949"/>
          <p:cNvSpPr/>
          <p:nvPr/>
        </p:nvSpPr>
        <p:spPr>
          <a:xfrm>
            <a:off x="-1" y="-581025"/>
            <a:ext cx="6705688" cy="8020092"/>
          </a:xfrm>
          <a:prstGeom prst="roundRect">
            <a:avLst>
              <a:gd name="adj" fmla="val 6691"/>
            </a:avLst>
          </a:prstGeom>
          <a:solidFill>
            <a:schemeClr val="lt1"/>
          </a:solidFill>
          <a:ln>
            <a:noFill/>
          </a:ln>
          <a:effectLst>
            <a:outerShdw blurRad="5715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28" name="Google Shape;128;g2c8badc7573_4_1949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g2c8badc7573_4_1949" descr="logo-alfa-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g2c8badc7573_4_1949"/>
          <p:cNvSpPr txBox="1">
            <a:spLocks noGrp="1"/>
          </p:cNvSpPr>
          <p:nvPr>
            <p:ph type="title"/>
          </p:nvPr>
        </p:nvSpPr>
        <p:spPr>
          <a:xfrm>
            <a:off x="706926" y="1850957"/>
            <a:ext cx="5812397" cy="3156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7900"/>
              <a:buFont typeface="Verdana"/>
              <a:buNone/>
              <a:defRPr sz="4791" b="0" i="0">
                <a:solidFill>
                  <a:srgbClr val="0C0C0C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pic>
        <p:nvPicPr>
          <p:cNvPr id="131" name="Google Shape;131;g2c8badc7573_4_1949" descr="Изображение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428652" y="709147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g2c8badc7573_4_1949" descr="logo-alfa-re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590062" y="1135118"/>
            <a:ext cx="1039146" cy="196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040037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лайд-разделитель_5" preserve="1">
  <p:cSld name="Слайд-разделитель_5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c8badc7573_4_1958"/>
          <p:cNvSpPr/>
          <p:nvPr/>
        </p:nvSpPr>
        <p:spPr>
          <a:xfrm>
            <a:off x="4998706" y="-921455"/>
            <a:ext cx="9339714" cy="9339755"/>
          </a:xfrm>
          <a:prstGeom prst="ellipse">
            <a:avLst/>
          </a:prstGeom>
          <a:gradFill>
            <a:gsLst>
              <a:gs pos="0">
                <a:srgbClr val="FFB2A7"/>
              </a:gs>
              <a:gs pos="43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5" name="Google Shape;135;g2c8badc7573_4_1958"/>
          <p:cNvSpPr/>
          <p:nvPr/>
        </p:nvSpPr>
        <p:spPr>
          <a:xfrm>
            <a:off x="4998706" y="0"/>
            <a:ext cx="5515118" cy="5515281"/>
          </a:xfrm>
          <a:prstGeom prst="ellipse">
            <a:avLst/>
          </a:prstGeom>
          <a:gradFill>
            <a:gsLst>
              <a:gs pos="0">
                <a:srgbClr val="D4C1E3"/>
              </a:gs>
              <a:gs pos="58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36" name="Google Shape;136;g2c8badc7573_4_1958"/>
          <p:cNvSpPr/>
          <p:nvPr/>
        </p:nvSpPr>
        <p:spPr>
          <a:xfrm>
            <a:off x="-1" y="-581025"/>
            <a:ext cx="6705688" cy="8020092"/>
          </a:xfrm>
          <a:prstGeom prst="roundRect">
            <a:avLst>
              <a:gd name="adj" fmla="val 6691"/>
            </a:avLst>
          </a:prstGeom>
          <a:solidFill>
            <a:schemeClr val="lt1"/>
          </a:solidFill>
          <a:ln>
            <a:noFill/>
          </a:ln>
          <a:effectLst>
            <a:outerShdw blurRad="5715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37" name="Google Shape;137;g2c8badc7573_4_1958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g2c8badc7573_4_1958" descr="logo-alfa-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g2c8badc7573_4_1958"/>
          <p:cNvSpPr txBox="1">
            <a:spLocks noGrp="1"/>
          </p:cNvSpPr>
          <p:nvPr>
            <p:ph type="title"/>
          </p:nvPr>
        </p:nvSpPr>
        <p:spPr>
          <a:xfrm>
            <a:off x="706926" y="1850957"/>
            <a:ext cx="5812397" cy="3156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7900"/>
              <a:buFont typeface="Verdana"/>
              <a:buNone/>
              <a:defRPr sz="4791" b="0" i="0">
                <a:solidFill>
                  <a:srgbClr val="0C0C0C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pic>
        <p:nvPicPr>
          <p:cNvPr id="140" name="Google Shape;140;g2c8badc7573_4_1958" descr="Изображение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428652" y="709147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g2c8badc7573_4_1958" descr="logo-alfa-red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590062" y="1135118"/>
            <a:ext cx="1039146" cy="1967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31956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сн._сл._1" preserve="1">
  <p:cSld name="Осн._сл._1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g2c8badc7573_4_1967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3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g2c8badc7573_4_1967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3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g2c8badc7573_4_1967"/>
          <p:cNvSpPr txBox="1">
            <a:spLocks noGrp="1"/>
          </p:cNvSpPr>
          <p:nvPr>
            <p:ph type="title"/>
          </p:nvPr>
        </p:nvSpPr>
        <p:spPr>
          <a:xfrm>
            <a:off x="596900" y="552450"/>
            <a:ext cx="9766347" cy="102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Verdana"/>
              <a:buNone/>
              <a:defRPr b="0" i="0">
                <a:solidFill>
                  <a:schemeClr val="dk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sp>
        <p:nvSpPr>
          <p:cNvPr id="146" name="Google Shape;146;g2c8badc7573_4_1967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dk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dk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2485128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сн._сл._2" preserve="1">
  <p:cSld name="Осн._сл._2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g2c8badc7573_4_1972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2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g2c8badc7573_4_1972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g2c8badc7573_4_1972"/>
          <p:cNvSpPr txBox="1">
            <a:spLocks noGrp="1"/>
          </p:cNvSpPr>
          <p:nvPr>
            <p:ph type="title"/>
          </p:nvPr>
        </p:nvSpPr>
        <p:spPr>
          <a:xfrm>
            <a:off x="596900" y="552450"/>
            <a:ext cx="9766347" cy="102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Verdana"/>
              <a:buNone/>
              <a:defRPr b="0" i="0">
                <a:solidFill>
                  <a:schemeClr val="dk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sp>
        <p:nvSpPr>
          <p:cNvPr id="151" name="Google Shape;151;g2c8badc7573_4_1972"/>
          <p:cNvSpPr txBox="1">
            <a:spLocks noGrp="1"/>
          </p:cNvSpPr>
          <p:nvPr>
            <p:ph type="body" idx="1"/>
          </p:nvPr>
        </p:nvSpPr>
        <p:spPr>
          <a:xfrm>
            <a:off x="596900" y="1697643"/>
            <a:ext cx="9766347" cy="43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marL="277246" lvl="0" indent="-138623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dk1"/>
              </a:buClr>
              <a:buSzPts val="3300"/>
              <a:buFont typeface="Verdana"/>
              <a:buNone/>
              <a:defRPr sz="1577" b="0" i="0">
                <a:solidFill>
                  <a:schemeClr val="dk1"/>
                </a:solidFill>
                <a:latin typeface="Styrene A LC Regular" pitchFamily="2" charset="0"/>
              </a:defRPr>
            </a:lvl1pPr>
            <a:lvl2pPr marL="554492" lvl="1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2pPr>
            <a:lvl3pPr marL="831738" lvl="2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3pPr>
            <a:lvl4pPr marL="1108984" lvl="3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4pPr>
            <a:lvl5pPr marL="1386230" lvl="4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5pPr>
            <a:lvl6pPr marL="1663476" lvl="5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6pPr>
            <a:lvl7pPr marL="1940723" lvl="6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7pPr>
            <a:lvl8pPr marL="2217969" lvl="7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8pPr>
            <a:lvl9pPr marL="2495215" lvl="8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2" name="Google Shape;152;g2c8badc7573_4_1972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dk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dk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42948353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сн._сл._3" preserve="1">
  <p:cSld name="Осн._сл._3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g2c8badc7573_4_1978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2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g2c8badc7573_4_1978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g2c8badc7573_4_1978"/>
          <p:cNvSpPr txBox="1">
            <a:spLocks noGrp="1"/>
          </p:cNvSpPr>
          <p:nvPr>
            <p:ph type="title"/>
          </p:nvPr>
        </p:nvSpPr>
        <p:spPr>
          <a:xfrm>
            <a:off x="596900" y="552450"/>
            <a:ext cx="9766347" cy="102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Verdana"/>
              <a:buNone/>
              <a:defRPr b="0" i="0">
                <a:solidFill>
                  <a:schemeClr val="dk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sp>
        <p:nvSpPr>
          <p:cNvPr id="157" name="Google Shape;157;g2c8badc7573_4_1978"/>
          <p:cNvSpPr/>
          <p:nvPr/>
        </p:nvSpPr>
        <p:spPr>
          <a:xfrm>
            <a:off x="5837296" y="1474965"/>
            <a:ext cx="9339714" cy="9339755"/>
          </a:xfrm>
          <a:prstGeom prst="ellipse">
            <a:avLst/>
          </a:prstGeom>
          <a:gradFill>
            <a:gsLst>
              <a:gs pos="0">
                <a:srgbClr val="FFB2A7"/>
              </a:gs>
              <a:gs pos="43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8" name="Google Shape;158;g2c8badc7573_4_1978"/>
          <p:cNvSpPr/>
          <p:nvPr/>
        </p:nvSpPr>
        <p:spPr>
          <a:xfrm>
            <a:off x="5837296" y="2396420"/>
            <a:ext cx="5515118" cy="5515281"/>
          </a:xfrm>
          <a:prstGeom prst="ellipse">
            <a:avLst/>
          </a:prstGeom>
          <a:gradFill>
            <a:gsLst>
              <a:gs pos="0">
                <a:srgbClr val="D4C1E3"/>
              </a:gs>
              <a:gs pos="58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9" name="Google Shape;159;g2c8badc7573_4_1978"/>
          <p:cNvSpPr txBox="1">
            <a:spLocks noGrp="1"/>
          </p:cNvSpPr>
          <p:nvPr>
            <p:ph type="body" idx="1"/>
          </p:nvPr>
        </p:nvSpPr>
        <p:spPr>
          <a:xfrm>
            <a:off x="596900" y="1697643"/>
            <a:ext cx="9766347" cy="43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marL="277246" lvl="0" indent="-138623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dk1"/>
              </a:buClr>
              <a:buSzPts val="3300"/>
              <a:buFont typeface="Verdana"/>
              <a:buNone/>
              <a:defRPr sz="1577" b="0" i="0">
                <a:solidFill>
                  <a:schemeClr val="dk1"/>
                </a:solidFill>
                <a:latin typeface="Styrene A LC Regular" pitchFamily="2" charset="0"/>
              </a:defRPr>
            </a:lvl1pPr>
            <a:lvl2pPr marL="554492" lvl="1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2pPr>
            <a:lvl3pPr marL="831738" lvl="2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3pPr>
            <a:lvl4pPr marL="1108984" lvl="3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4pPr>
            <a:lvl5pPr marL="1386230" lvl="4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5pPr>
            <a:lvl6pPr marL="1663476" lvl="5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6pPr>
            <a:lvl7pPr marL="1940723" lvl="6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7pPr>
            <a:lvl8pPr marL="2217969" lvl="7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8pPr>
            <a:lvl9pPr marL="2495215" lvl="8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0" name="Google Shape;160;g2c8badc7573_4_1978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dk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dk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9512448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сн._сл._6" preserve="1">
  <p:cSld name="Осн._сл._6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2c8badc7573_4_1997"/>
          <p:cNvSpPr txBox="1">
            <a:spLocks noGrp="1"/>
          </p:cNvSpPr>
          <p:nvPr>
            <p:ph type="title"/>
          </p:nvPr>
        </p:nvSpPr>
        <p:spPr>
          <a:xfrm>
            <a:off x="596900" y="552450"/>
            <a:ext cx="9766347" cy="1022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Verdana"/>
              <a:buNone/>
              <a:defRPr b="0" i="0">
                <a:solidFill>
                  <a:schemeClr val="lt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sp>
        <p:nvSpPr>
          <p:cNvPr id="178" name="Google Shape;178;g2c8badc7573_4_1997"/>
          <p:cNvSpPr txBox="1">
            <a:spLocks noGrp="1"/>
          </p:cNvSpPr>
          <p:nvPr>
            <p:ph type="body" idx="1"/>
          </p:nvPr>
        </p:nvSpPr>
        <p:spPr>
          <a:xfrm>
            <a:off x="596900" y="1697643"/>
            <a:ext cx="9766347" cy="43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marL="277246" lvl="0" indent="-138623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3300"/>
              <a:buFont typeface="Verdana"/>
              <a:buNone/>
              <a:defRPr sz="1577" b="0" i="0">
                <a:latin typeface="Styrene A LC Regular" pitchFamily="2" charset="0"/>
              </a:defRPr>
            </a:lvl1pPr>
            <a:lvl2pPr marL="554492" lvl="1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2pPr>
            <a:lvl3pPr marL="831738" lvl="2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3pPr>
            <a:lvl4pPr marL="1108984" lvl="3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4pPr>
            <a:lvl5pPr marL="1386230" lvl="4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chemeClr val="lt1"/>
              </a:buClr>
              <a:buSzPts val="1900"/>
              <a:buChar char="•"/>
              <a:defRPr/>
            </a:lvl5pPr>
            <a:lvl6pPr marL="1663476" lvl="5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6pPr>
            <a:lvl7pPr marL="1940723" lvl="6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7pPr>
            <a:lvl8pPr marL="2217969" lvl="7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8pPr>
            <a:lvl9pPr marL="2495215" lvl="8" indent="-211785" algn="l" rtl="0">
              <a:lnSpc>
                <a:spcPct val="100000"/>
              </a:lnSpc>
              <a:spcBef>
                <a:spcPts val="2971"/>
              </a:spcBef>
              <a:spcAft>
                <a:spcPts val="0"/>
              </a:spcAft>
              <a:buClr>
                <a:srgbClr val="000000"/>
              </a:buClr>
              <a:buSzPts val="190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79" name="Google Shape;179;g2c8badc7573_4_1997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lt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lt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6840936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60">
          <p15:clr>
            <a:srgbClr val="FBAE40"/>
          </p15:clr>
        </p15:guide>
        <p15:guide id="2" pos="6332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сн.сл._Рисунки_1" preserve="1">
  <p:cSld name="Осн.сл._Рисунки_1"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g2c8badc7573_4_2005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3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g2c8badc7573_4_2005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3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g2c8badc7573_4_2005"/>
          <p:cNvSpPr>
            <a:spLocks noGrp="1"/>
          </p:cNvSpPr>
          <p:nvPr>
            <p:ph type="pic" idx="2"/>
          </p:nvPr>
        </p:nvSpPr>
        <p:spPr>
          <a:xfrm>
            <a:off x="600869" y="1945218"/>
            <a:ext cx="2767202" cy="2768562"/>
          </a:xfrm>
          <a:prstGeom prst="rect">
            <a:avLst/>
          </a:prstGeom>
          <a:noFill/>
          <a:ln>
            <a:noFill/>
          </a:ln>
        </p:spPr>
      </p:sp>
      <p:sp>
        <p:nvSpPr>
          <p:cNvPr id="184" name="Google Shape;184;g2c8badc7573_4_2005"/>
          <p:cNvSpPr>
            <a:spLocks noGrp="1"/>
          </p:cNvSpPr>
          <p:nvPr>
            <p:ph type="pic" idx="3"/>
          </p:nvPr>
        </p:nvSpPr>
        <p:spPr>
          <a:xfrm>
            <a:off x="4398781" y="1945218"/>
            <a:ext cx="2767202" cy="2768562"/>
          </a:xfrm>
          <a:prstGeom prst="rect">
            <a:avLst/>
          </a:prstGeom>
          <a:noFill/>
          <a:ln>
            <a:noFill/>
          </a:ln>
        </p:spPr>
      </p:sp>
      <p:sp>
        <p:nvSpPr>
          <p:cNvPr id="185" name="Google Shape;185;g2c8badc7573_4_2005"/>
          <p:cNvSpPr>
            <a:spLocks noGrp="1"/>
          </p:cNvSpPr>
          <p:nvPr>
            <p:ph type="pic" idx="4"/>
          </p:nvPr>
        </p:nvSpPr>
        <p:spPr>
          <a:xfrm>
            <a:off x="8196694" y="1948601"/>
            <a:ext cx="2767202" cy="2768562"/>
          </a:xfrm>
          <a:prstGeom prst="rect">
            <a:avLst/>
          </a:prstGeom>
          <a:noFill/>
          <a:ln>
            <a:noFill/>
          </a:ln>
        </p:spPr>
      </p:sp>
      <p:sp>
        <p:nvSpPr>
          <p:cNvPr id="186" name="Google Shape;186;g2c8badc7573_4_2005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dk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dk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6695882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Осн.сл._Рисунки_2" preserve="1">
  <p:cSld name="1_Осн.сл._Рисунки_2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2c8badc7573_4_2012"/>
          <p:cNvSpPr>
            <a:spLocks noGrp="1"/>
          </p:cNvSpPr>
          <p:nvPr>
            <p:ph type="pic" idx="2"/>
          </p:nvPr>
        </p:nvSpPr>
        <p:spPr>
          <a:xfrm>
            <a:off x="600869" y="1945218"/>
            <a:ext cx="2767202" cy="2768562"/>
          </a:xfrm>
          <a:prstGeom prst="rect">
            <a:avLst/>
          </a:prstGeom>
          <a:noFill/>
          <a:ln>
            <a:noFill/>
          </a:ln>
        </p:spPr>
      </p:sp>
      <p:sp>
        <p:nvSpPr>
          <p:cNvPr id="189" name="Google Shape;189;g2c8badc7573_4_2012"/>
          <p:cNvSpPr>
            <a:spLocks noGrp="1"/>
          </p:cNvSpPr>
          <p:nvPr>
            <p:ph type="pic" idx="3"/>
          </p:nvPr>
        </p:nvSpPr>
        <p:spPr>
          <a:xfrm>
            <a:off x="4398781" y="1945218"/>
            <a:ext cx="2767202" cy="2768562"/>
          </a:xfrm>
          <a:prstGeom prst="rect">
            <a:avLst/>
          </a:prstGeom>
          <a:noFill/>
          <a:ln>
            <a:noFill/>
          </a:ln>
        </p:spPr>
      </p:sp>
      <p:sp>
        <p:nvSpPr>
          <p:cNvPr id="190" name="Google Shape;190;g2c8badc7573_4_2012"/>
          <p:cNvSpPr>
            <a:spLocks noGrp="1"/>
          </p:cNvSpPr>
          <p:nvPr>
            <p:ph type="pic" idx="4"/>
          </p:nvPr>
        </p:nvSpPr>
        <p:spPr>
          <a:xfrm>
            <a:off x="8196694" y="1948601"/>
            <a:ext cx="2767202" cy="2768562"/>
          </a:xfrm>
          <a:prstGeom prst="rect">
            <a:avLst/>
          </a:prstGeom>
          <a:noFill/>
          <a:ln>
            <a:noFill/>
          </a:ln>
        </p:spPr>
      </p:sp>
      <p:pic>
        <p:nvPicPr>
          <p:cNvPr id="191" name="Google Shape;191;g2c8badc7573_4_2012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g2c8badc7573_4_2012" descr="logo-alfa-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g2c8badc7573_4_2012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lt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lt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0211819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Белый фон_градиент" preserve="1">
  <p:cSld name="Белый фон_градиент"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2c8badc7573_4_2019"/>
          <p:cNvSpPr/>
          <p:nvPr/>
        </p:nvSpPr>
        <p:spPr>
          <a:xfrm>
            <a:off x="7884650" y="2973989"/>
            <a:ext cx="6502287" cy="6502207"/>
          </a:xfrm>
          <a:prstGeom prst="ellipse">
            <a:avLst/>
          </a:prstGeom>
          <a:gradFill>
            <a:gsLst>
              <a:gs pos="0">
                <a:srgbClr val="FFB2A7"/>
              </a:gs>
              <a:gs pos="43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196" name="Google Shape;196;g2c8badc7573_4_2019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3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g2c8badc7573_4_2019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3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g2c8badc7573_4_2019"/>
          <p:cNvSpPr/>
          <p:nvPr/>
        </p:nvSpPr>
        <p:spPr>
          <a:xfrm>
            <a:off x="-2171625" y="-2433282"/>
            <a:ext cx="5171629" cy="5171622"/>
          </a:xfrm>
          <a:prstGeom prst="ellipse">
            <a:avLst/>
          </a:prstGeom>
          <a:gradFill>
            <a:gsLst>
              <a:gs pos="0">
                <a:srgbClr val="D4C1E3"/>
              </a:gs>
              <a:gs pos="58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99" name="Google Shape;199;g2c8badc7573_4_2019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dk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dk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7240664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Черный фон_градиент" preserve="1">
  <p:cSld name="Черный фон_градиент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2c8badc7573_4_2025"/>
          <p:cNvSpPr/>
          <p:nvPr/>
        </p:nvSpPr>
        <p:spPr>
          <a:xfrm>
            <a:off x="7884650" y="2973989"/>
            <a:ext cx="6502287" cy="6502207"/>
          </a:xfrm>
          <a:prstGeom prst="ellipse">
            <a:avLst/>
          </a:prstGeom>
          <a:gradFill>
            <a:gsLst>
              <a:gs pos="0">
                <a:schemeClr val="accent1"/>
              </a:gs>
              <a:gs pos="43000">
                <a:srgbClr val="000000">
                  <a:alpha val="0"/>
                </a:srgbClr>
              </a:gs>
              <a:gs pos="10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02" name="Google Shape;202;g2c8badc7573_4_2025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g2c8badc7573_4_2025" descr="logo-alfa-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g2c8badc7573_4_2025"/>
          <p:cNvSpPr/>
          <p:nvPr/>
        </p:nvSpPr>
        <p:spPr>
          <a:xfrm>
            <a:off x="-2171625" y="-2433282"/>
            <a:ext cx="5171629" cy="5171622"/>
          </a:xfrm>
          <a:prstGeom prst="ellipse">
            <a:avLst/>
          </a:prstGeom>
          <a:gradFill>
            <a:gsLst>
              <a:gs pos="0">
                <a:schemeClr val="accent2"/>
              </a:gs>
              <a:gs pos="58000">
                <a:srgbClr val="000000">
                  <a:alpha val="0"/>
                </a:srgbClr>
              </a:gs>
              <a:gs pos="10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05" name="Google Shape;205;g2c8badc7573_4_2025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lt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lt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4657830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4_Белый фон" preserve="1">
  <p:cSld name="4_Белый фон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g2c8badc7573_4_2031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3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g2c8badc7573_4_2031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3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g2c8badc7573_4_2031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dk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dk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3054435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_Белый фон" preserve="1">
  <p:cSld name="2_Белый фон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g2c8badc7573_4_2035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g2c8badc7573_4_2035" descr="logo-alfa-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g2c8badc7573_4_2035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lt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lt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5152418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Команда" preserve="1">
  <p:cSld name="Команда"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2c8badc7573_4_2039"/>
          <p:cNvSpPr/>
          <p:nvPr/>
        </p:nvSpPr>
        <p:spPr>
          <a:xfrm>
            <a:off x="7884650" y="2973989"/>
            <a:ext cx="6502287" cy="6502207"/>
          </a:xfrm>
          <a:prstGeom prst="ellipse">
            <a:avLst/>
          </a:prstGeom>
          <a:gradFill>
            <a:gsLst>
              <a:gs pos="0">
                <a:srgbClr val="FFB2A7"/>
              </a:gs>
              <a:gs pos="43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16" name="Google Shape;216;g2c8badc7573_4_2039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3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g2c8badc7573_4_2039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3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218" name="Google Shape;218;g2c8badc7573_4_2039"/>
          <p:cNvSpPr/>
          <p:nvPr/>
        </p:nvSpPr>
        <p:spPr>
          <a:xfrm>
            <a:off x="-2171625" y="-2433282"/>
            <a:ext cx="5171629" cy="5171622"/>
          </a:xfrm>
          <a:prstGeom prst="ellipse">
            <a:avLst/>
          </a:prstGeom>
          <a:gradFill>
            <a:gsLst>
              <a:gs pos="0">
                <a:srgbClr val="D4C1E3"/>
              </a:gs>
              <a:gs pos="58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19" name="Google Shape;219;g2c8badc7573_4_2039"/>
          <p:cNvSpPr>
            <a:spLocks noGrp="1"/>
          </p:cNvSpPr>
          <p:nvPr>
            <p:ph type="pic" idx="2"/>
          </p:nvPr>
        </p:nvSpPr>
        <p:spPr>
          <a:xfrm>
            <a:off x="612243" y="2032953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20" name="Google Shape;220;g2c8badc7573_4_2039"/>
          <p:cNvSpPr>
            <a:spLocks noGrp="1"/>
          </p:cNvSpPr>
          <p:nvPr>
            <p:ph type="pic" idx="3"/>
          </p:nvPr>
        </p:nvSpPr>
        <p:spPr>
          <a:xfrm>
            <a:off x="612243" y="4123010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21" name="Google Shape;221;g2c8badc7573_4_2039"/>
          <p:cNvSpPr>
            <a:spLocks noGrp="1"/>
          </p:cNvSpPr>
          <p:nvPr>
            <p:ph type="pic" idx="4"/>
          </p:nvPr>
        </p:nvSpPr>
        <p:spPr>
          <a:xfrm>
            <a:off x="612243" y="5363982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22" name="Google Shape;222;g2c8badc7573_4_2039"/>
          <p:cNvSpPr>
            <a:spLocks noGrp="1"/>
          </p:cNvSpPr>
          <p:nvPr>
            <p:ph type="pic" idx="5"/>
          </p:nvPr>
        </p:nvSpPr>
        <p:spPr>
          <a:xfrm>
            <a:off x="4547429" y="4123010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23" name="Google Shape;223;g2c8badc7573_4_2039"/>
          <p:cNvSpPr>
            <a:spLocks noGrp="1"/>
          </p:cNvSpPr>
          <p:nvPr>
            <p:ph type="pic" idx="6"/>
          </p:nvPr>
        </p:nvSpPr>
        <p:spPr>
          <a:xfrm>
            <a:off x="4547429" y="5363982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24" name="Google Shape;224;g2c8badc7573_4_2039"/>
          <p:cNvSpPr>
            <a:spLocks noGrp="1"/>
          </p:cNvSpPr>
          <p:nvPr>
            <p:ph type="pic" idx="7"/>
          </p:nvPr>
        </p:nvSpPr>
        <p:spPr>
          <a:xfrm>
            <a:off x="8253862" y="4123010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25" name="Google Shape;225;g2c8badc7573_4_2039"/>
          <p:cNvSpPr>
            <a:spLocks noGrp="1"/>
          </p:cNvSpPr>
          <p:nvPr>
            <p:ph type="pic" idx="8"/>
          </p:nvPr>
        </p:nvSpPr>
        <p:spPr>
          <a:xfrm>
            <a:off x="8253862" y="5363982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26" name="Google Shape;226;g2c8badc7573_4_2039"/>
          <p:cNvSpPr>
            <a:spLocks noGrp="1"/>
          </p:cNvSpPr>
          <p:nvPr>
            <p:ph type="pic" idx="9"/>
          </p:nvPr>
        </p:nvSpPr>
        <p:spPr>
          <a:xfrm>
            <a:off x="6298427" y="2032953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27" name="Google Shape;227;g2c8badc7573_4_2039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dk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dk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40420742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Команда_2" preserve="1">
  <p:cSld name="Команда_2"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2c8badc7573_4_2053"/>
          <p:cNvSpPr/>
          <p:nvPr/>
        </p:nvSpPr>
        <p:spPr>
          <a:xfrm>
            <a:off x="7884650" y="2973989"/>
            <a:ext cx="6502287" cy="6502207"/>
          </a:xfrm>
          <a:prstGeom prst="ellipse">
            <a:avLst/>
          </a:prstGeom>
          <a:gradFill>
            <a:gsLst>
              <a:gs pos="0">
                <a:schemeClr val="accent1"/>
              </a:gs>
              <a:gs pos="43000">
                <a:srgbClr val="000000">
                  <a:alpha val="0"/>
                </a:srgbClr>
              </a:gs>
              <a:gs pos="10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30" name="Google Shape;230;g2c8badc7573_4_2053"/>
          <p:cNvSpPr/>
          <p:nvPr/>
        </p:nvSpPr>
        <p:spPr>
          <a:xfrm>
            <a:off x="-2171625" y="-2433282"/>
            <a:ext cx="5171629" cy="5171622"/>
          </a:xfrm>
          <a:prstGeom prst="ellipse">
            <a:avLst/>
          </a:prstGeom>
          <a:gradFill>
            <a:gsLst>
              <a:gs pos="0">
                <a:schemeClr val="accent2"/>
              </a:gs>
              <a:gs pos="58000">
                <a:srgbClr val="000000">
                  <a:alpha val="0"/>
                </a:srgbClr>
              </a:gs>
              <a:gs pos="100000">
                <a:srgbClr val="000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Verdana"/>
              <a:buNone/>
            </a:pPr>
            <a:endParaRPr sz="1516" b="0" i="0" u="none" strike="noStrike" cap="none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231" name="Google Shape;231;g2c8badc7573_4_2053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3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g2c8badc7573_4_2053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3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g2c8badc7573_4_2053"/>
          <p:cNvSpPr>
            <a:spLocks noGrp="1"/>
          </p:cNvSpPr>
          <p:nvPr>
            <p:ph type="pic" idx="2"/>
          </p:nvPr>
        </p:nvSpPr>
        <p:spPr>
          <a:xfrm>
            <a:off x="612243" y="2032953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34" name="Google Shape;234;g2c8badc7573_4_2053"/>
          <p:cNvSpPr>
            <a:spLocks noGrp="1"/>
          </p:cNvSpPr>
          <p:nvPr>
            <p:ph type="pic" idx="3"/>
          </p:nvPr>
        </p:nvSpPr>
        <p:spPr>
          <a:xfrm>
            <a:off x="612243" y="4123010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35" name="Google Shape;235;g2c8badc7573_4_2053"/>
          <p:cNvSpPr>
            <a:spLocks noGrp="1"/>
          </p:cNvSpPr>
          <p:nvPr>
            <p:ph type="pic" idx="4"/>
          </p:nvPr>
        </p:nvSpPr>
        <p:spPr>
          <a:xfrm>
            <a:off x="612243" y="5363982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36" name="Google Shape;236;g2c8badc7573_4_2053"/>
          <p:cNvSpPr>
            <a:spLocks noGrp="1"/>
          </p:cNvSpPr>
          <p:nvPr>
            <p:ph type="pic" idx="5"/>
          </p:nvPr>
        </p:nvSpPr>
        <p:spPr>
          <a:xfrm>
            <a:off x="4547429" y="4123010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37" name="Google Shape;237;g2c8badc7573_4_2053"/>
          <p:cNvSpPr>
            <a:spLocks noGrp="1"/>
          </p:cNvSpPr>
          <p:nvPr>
            <p:ph type="pic" idx="6"/>
          </p:nvPr>
        </p:nvSpPr>
        <p:spPr>
          <a:xfrm>
            <a:off x="4547429" y="5363982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38" name="Google Shape;238;g2c8badc7573_4_2053"/>
          <p:cNvSpPr>
            <a:spLocks noGrp="1"/>
          </p:cNvSpPr>
          <p:nvPr>
            <p:ph type="pic" idx="7"/>
          </p:nvPr>
        </p:nvSpPr>
        <p:spPr>
          <a:xfrm>
            <a:off x="8253862" y="4123010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39" name="Google Shape;239;g2c8badc7573_4_2053"/>
          <p:cNvSpPr>
            <a:spLocks noGrp="1"/>
          </p:cNvSpPr>
          <p:nvPr>
            <p:ph type="pic" idx="8"/>
          </p:nvPr>
        </p:nvSpPr>
        <p:spPr>
          <a:xfrm>
            <a:off x="8253862" y="5363982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40" name="Google Shape;240;g2c8badc7573_4_2053"/>
          <p:cNvSpPr>
            <a:spLocks noGrp="1"/>
          </p:cNvSpPr>
          <p:nvPr>
            <p:ph type="pic" idx="9"/>
          </p:nvPr>
        </p:nvSpPr>
        <p:spPr>
          <a:xfrm>
            <a:off x="6298427" y="2032953"/>
            <a:ext cx="916579" cy="917029"/>
          </a:xfrm>
          <a:prstGeom prst="ellipse">
            <a:avLst/>
          </a:prstGeom>
          <a:noFill/>
          <a:ln>
            <a:noFill/>
          </a:ln>
        </p:spPr>
      </p:sp>
      <p:sp>
        <p:nvSpPr>
          <p:cNvPr id="241" name="Google Shape;241;g2c8badc7573_4_2053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lt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lt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31348534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_Чёрный фон" preserve="1">
  <p:cSld name="3_Чёрный фон"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g2c8badc7573_4_2069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2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g2c8badc7573_4_2069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247" name="Google Shape;247;g2c8badc7573_4_2069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dk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dk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  <p:sp>
        <p:nvSpPr>
          <p:cNvPr id="248" name="Google Shape;248;g2c8badc7573_4_2069"/>
          <p:cNvSpPr>
            <a:spLocks noGrp="1"/>
          </p:cNvSpPr>
          <p:nvPr>
            <p:ph type="pic" idx="2"/>
          </p:nvPr>
        </p:nvSpPr>
        <p:spPr>
          <a:xfrm>
            <a:off x="638855" y="998645"/>
            <a:ext cx="4624738" cy="4627011"/>
          </a:xfrm>
          <a:prstGeom prst="ellipse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3741412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5_Белый фон" preserve="1">
  <p:cSld name="5_Белый фон"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Google Shape;250;g2c8badc7573_4_2074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2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g2c8badc7573_4_2074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g2c8badc7573_4_2074"/>
          <p:cNvSpPr txBox="1">
            <a:spLocks noGrp="1"/>
          </p:cNvSpPr>
          <p:nvPr>
            <p:ph type="title"/>
          </p:nvPr>
        </p:nvSpPr>
        <p:spPr>
          <a:xfrm>
            <a:off x="596900" y="552450"/>
            <a:ext cx="9486171" cy="779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lvl="0" algn="l" rtl="0">
              <a:lnSpc>
                <a:spcPct val="75757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Verdana"/>
              <a:buNone/>
              <a:defRPr b="0" i="0">
                <a:solidFill>
                  <a:schemeClr val="dk1"/>
                </a:solidFill>
                <a:latin typeface="Styrene A LC Regular" pitchFamily="2" charset="0"/>
              </a:defRPr>
            </a:lvl1pPr>
            <a:lvl2pPr lvl="1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2pPr>
            <a:lvl3pPr lvl="2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3pPr>
            <a:lvl4pPr lvl="3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4pPr>
            <a:lvl5pPr lvl="4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5pPr>
            <a:lvl6pPr lvl="5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6pPr>
            <a:lvl7pPr lvl="6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7pPr>
            <a:lvl8pPr lvl="7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8pPr>
            <a:lvl9pPr lvl="8" algn="l" rtl="0">
              <a:lnSpc>
                <a:spcPct val="27777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 dirty="0"/>
          </a:p>
        </p:txBody>
      </p:sp>
      <p:sp>
        <p:nvSpPr>
          <p:cNvPr id="253" name="Google Shape;253;g2c8badc7573_4_2074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dk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dk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4660287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Белый_фон_изображение" preserve="1">
  <p:cSld name="Белый_фон_изображение"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2c8badc7573_4_2079"/>
          <p:cNvSpPr>
            <a:spLocks noGrp="1"/>
          </p:cNvSpPr>
          <p:nvPr>
            <p:ph type="pic" idx="2"/>
          </p:nvPr>
        </p:nvSpPr>
        <p:spPr>
          <a:xfrm>
            <a:off x="5299075" y="0"/>
            <a:ext cx="5087939" cy="6858061"/>
          </a:xfrm>
          <a:prstGeom prst="rect">
            <a:avLst/>
          </a:prstGeom>
          <a:noFill/>
          <a:ln>
            <a:noFill/>
          </a:ln>
        </p:spPr>
      </p:sp>
      <p:pic>
        <p:nvPicPr>
          <p:cNvPr id="256" name="Google Shape;256;g2c8badc7573_4_2079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3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g2c8badc7573_4_2079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3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g2c8badc7573_4_2079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dk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dk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26233834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Черный_фон_изображение" preserve="1">
  <p:cSld name="Черный_фон_изображение"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2c8badc7573_4_2084"/>
          <p:cNvSpPr>
            <a:spLocks noGrp="1"/>
          </p:cNvSpPr>
          <p:nvPr>
            <p:ph type="pic" idx="2"/>
          </p:nvPr>
        </p:nvSpPr>
        <p:spPr>
          <a:xfrm>
            <a:off x="5299075" y="0"/>
            <a:ext cx="5087939" cy="6858061"/>
          </a:xfrm>
          <a:prstGeom prst="rect">
            <a:avLst/>
          </a:prstGeom>
          <a:noFill/>
          <a:ln>
            <a:noFill/>
          </a:ln>
        </p:spPr>
      </p:sp>
      <p:pic>
        <p:nvPicPr>
          <p:cNvPr id="261" name="Google Shape;261;g2c8badc7573_4_2084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g2c8badc7573_4_2084" descr="logo-alfa-whit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g2c8badc7573_4_2084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lt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lt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49259328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_Чёрный фон" preserve="1">
  <p:cSld name="2_Чёрный фон"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g2c8badc7573_4_2089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2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g2c8badc7573_4_2089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g2c8badc7573_4_2089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dk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dk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95035111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Белый фон" preserve="1">
  <p:cSld name="1_Белый фон"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g2c8badc7573_4_2093" descr="Изображение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1352453" y="632946"/>
            <a:ext cx="201722" cy="3072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g2c8badc7573_4_2093" descr="logo-alfa-red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13863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g2c8badc7573_4_2093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lt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lt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21578053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О_спикере_2" preserve="1">
  <p:cSld name="1_О_спикере_2"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2c8badc7573_4_2097"/>
          <p:cNvSpPr>
            <a:spLocks noGrp="1"/>
          </p:cNvSpPr>
          <p:nvPr>
            <p:ph type="pic" idx="2"/>
          </p:nvPr>
        </p:nvSpPr>
        <p:spPr>
          <a:xfrm>
            <a:off x="638855" y="998645"/>
            <a:ext cx="4624738" cy="4627011"/>
          </a:xfrm>
          <a:prstGeom prst="ellipse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5863880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title_blank" preserve="1">
  <p:cSld name="1_title_blank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6"/>
          <p:cNvSpPr txBox="1">
            <a:spLocks noGrp="1"/>
          </p:cNvSpPr>
          <p:nvPr>
            <p:ph type="title"/>
          </p:nvPr>
        </p:nvSpPr>
        <p:spPr>
          <a:xfrm>
            <a:off x="735747" y="542326"/>
            <a:ext cx="9504000" cy="602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Verdana"/>
              <a:buNone/>
              <a:defRPr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ru-RU"/>
              <a:t>Образец заголовка</a:t>
            </a:r>
            <a:endParaRPr/>
          </a:p>
        </p:txBody>
      </p:sp>
      <p:sp>
        <p:nvSpPr>
          <p:cNvPr id="21" name="Google Shape;21;p16"/>
          <p:cNvSpPr txBox="1">
            <a:spLocks noGrp="1"/>
          </p:cNvSpPr>
          <p:nvPr>
            <p:ph type="sldNum" idx="12"/>
          </p:nvPr>
        </p:nvSpPr>
        <p:spPr>
          <a:xfrm>
            <a:off x="8970432" y="6356353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199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lvl="1" indent="0" algn="r">
              <a:spcBef>
                <a:spcPts val="0"/>
              </a:spcBef>
              <a:buNone/>
              <a:defRPr sz="1199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lvl="2" indent="0" algn="r">
              <a:spcBef>
                <a:spcPts val="0"/>
              </a:spcBef>
              <a:buNone/>
              <a:defRPr sz="1199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lvl="3" indent="0" algn="r">
              <a:spcBef>
                <a:spcPts val="0"/>
              </a:spcBef>
              <a:buNone/>
              <a:defRPr sz="1199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lvl="4" indent="0" algn="r">
              <a:spcBef>
                <a:spcPts val="0"/>
              </a:spcBef>
              <a:buNone/>
              <a:defRPr sz="1199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lvl="5" indent="0" algn="r">
              <a:spcBef>
                <a:spcPts val="0"/>
              </a:spcBef>
              <a:buNone/>
              <a:defRPr sz="1199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lvl="6" indent="0" algn="r">
              <a:spcBef>
                <a:spcPts val="0"/>
              </a:spcBef>
              <a:buNone/>
              <a:defRPr sz="1199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lvl="7" indent="0" algn="r">
              <a:spcBef>
                <a:spcPts val="0"/>
              </a:spcBef>
              <a:buNone/>
              <a:defRPr sz="1199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lvl="8" indent="0" algn="r">
              <a:spcBef>
                <a:spcPts val="0"/>
              </a:spcBef>
              <a:buNone/>
              <a:defRPr sz="1199" b="0" i="0" u="none" strike="noStrike" cap="none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00000000-1234-1234-1234-12341234123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Google Shape;22;p16"/>
          <p:cNvSpPr txBox="1">
            <a:spLocks noGrp="1"/>
          </p:cNvSpPr>
          <p:nvPr>
            <p:ph type="body" idx="1"/>
          </p:nvPr>
        </p:nvSpPr>
        <p:spPr>
          <a:xfrm>
            <a:off x="735747" y="2893781"/>
            <a:ext cx="950009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6929" marR="0" lvl="0" indent="-39981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700"/>
              <a:buFont typeface="Arial"/>
              <a:buChar char="›"/>
              <a:defRPr sz="1799" b="1" i="0" u="none" strike="noStrike" cap="none">
                <a:solidFill>
                  <a:schemeClr val="accen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3859" lvl="1" indent="-228465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0788" lvl="2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7717" lvl="3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4647" lvl="4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1576" lvl="5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198505" lvl="6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5434" lvl="7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2363" lvl="8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Google Shape;23;p16"/>
          <p:cNvSpPr txBox="1">
            <a:spLocks noGrp="1"/>
          </p:cNvSpPr>
          <p:nvPr>
            <p:ph type="body" idx="2"/>
          </p:nvPr>
        </p:nvSpPr>
        <p:spPr>
          <a:xfrm>
            <a:off x="735747" y="3574952"/>
            <a:ext cx="950009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6929" marR="0" lvl="0" indent="-39981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700"/>
              <a:buFont typeface="Arial"/>
              <a:buChar char="›"/>
              <a:defRPr sz="1799" b="1" i="0" u="none" strike="noStrike" cap="none">
                <a:solidFill>
                  <a:schemeClr val="accen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3859" lvl="1" indent="-228465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0788" lvl="2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7717" lvl="3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4647" lvl="4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1576" lvl="5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198505" lvl="6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5434" lvl="7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2363" lvl="8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4" name="Google Shape;24;p16"/>
          <p:cNvSpPr txBox="1">
            <a:spLocks noGrp="1"/>
          </p:cNvSpPr>
          <p:nvPr>
            <p:ph type="body" idx="3"/>
          </p:nvPr>
        </p:nvSpPr>
        <p:spPr>
          <a:xfrm>
            <a:off x="735747" y="4256123"/>
            <a:ext cx="950009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6929" marR="0" lvl="0" indent="-39981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700"/>
              <a:buFont typeface="Arial"/>
              <a:buChar char="›"/>
              <a:defRPr sz="1799" b="1" i="0" u="none" strike="noStrike" cap="none">
                <a:solidFill>
                  <a:schemeClr val="accen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3859" lvl="1" indent="-228465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0788" lvl="2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7717" lvl="3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4647" lvl="4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1576" lvl="5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198505" lvl="6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5434" lvl="7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2363" lvl="8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Google Shape;25;p16"/>
          <p:cNvSpPr txBox="1">
            <a:spLocks noGrp="1"/>
          </p:cNvSpPr>
          <p:nvPr>
            <p:ph type="body" idx="4"/>
          </p:nvPr>
        </p:nvSpPr>
        <p:spPr>
          <a:xfrm>
            <a:off x="735747" y="4937296"/>
            <a:ext cx="950009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6929" marR="0" lvl="0" indent="-39981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700"/>
              <a:buFont typeface="Arial"/>
              <a:buChar char="›"/>
              <a:defRPr sz="1799" b="1" i="0" u="none" strike="noStrike" cap="none">
                <a:solidFill>
                  <a:schemeClr val="accen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3859" lvl="1" indent="-228465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0788" lvl="2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7717" lvl="3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4647" lvl="4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1576" lvl="5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198505" lvl="6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5434" lvl="7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2363" lvl="8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Google Shape;26;p16"/>
          <p:cNvSpPr txBox="1">
            <a:spLocks noGrp="1"/>
          </p:cNvSpPr>
          <p:nvPr>
            <p:ph type="body" idx="5"/>
          </p:nvPr>
        </p:nvSpPr>
        <p:spPr>
          <a:xfrm>
            <a:off x="735747" y="2212610"/>
            <a:ext cx="9500091" cy="2769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6929" marR="0" lvl="0" indent="-39981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700"/>
              <a:buFont typeface="Arial"/>
              <a:buChar char="›"/>
              <a:defRPr sz="1799" b="1" i="0" u="none" strike="noStrike" cap="none">
                <a:solidFill>
                  <a:schemeClr val="accen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3859" lvl="1" indent="-228465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0788" lvl="2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7717" lvl="3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4647" lvl="4" indent="-22846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199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1576" lvl="5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198505" lvl="6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5434" lvl="7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2363" lvl="8" indent="-34269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35209694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ub_text_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262656F-D2EE-40E6-85E9-45C8340D57F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58400" y="0"/>
            <a:ext cx="2133600" cy="6858000"/>
          </a:xfrm>
          <a:prstGeom prst="rect">
            <a:avLst/>
          </a:prstGeom>
        </p:spPr>
      </p:pic>
      <p:graphicFrame>
        <p:nvGraphicFramePr>
          <p:cNvPr id="9" name="Объект 8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9" y="1589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5" imgW="353" imgH="353" progId="TCLayout.ActiveDocument.1">
                  <p:embed/>
                </p:oleObj>
              </mc:Choice>
              <mc:Fallback>
                <p:oleObj name="Слайд think-cell" r:id="rId5" imgW="353" imgH="353" progId="TCLayout.ActiveDocument.1">
                  <p:embed/>
                  <p:pic>
                    <p:nvPicPr>
                      <p:cNvPr id="9" name="Объект 8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9" y="1589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 hidden="1"/>
          <p:cNvSpPr/>
          <p:nvPr userDrawn="1">
            <p:custDataLst>
              <p:tags r:id="rId2"/>
            </p:custDataLst>
          </p:nvPr>
        </p:nvSpPr>
        <p:spPr>
          <a:xfrm>
            <a:off x="1" y="1"/>
            <a:ext cx="158751" cy="1587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ru-RU" sz="3600" b="1" i="0" baseline="0" dirty="0">
              <a:latin typeface="Verdana" panose="020B0604030504040204" pitchFamily="34" charset="0"/>
              <a:ea typeface="Verdana" panose="020B0604030504040204" pitchFamily="34" charset="0"/>
              <a:cs typeface="+mj-cs"/>
              <a:sym typeface="Verdana" panose="020B060403050404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749" y="542325"/>
            <a:ext cx="9157553" cy="602731"/>
          </a:xfrm>
        </p:spPr>
        <p:txBody>
          <a:bodyPr/>
          <a:lstStyle>
            <a:lvl1pPr>
              <a:defRPr>
                <a:latin typeface="Styrene A LC Bold" pitchFamily="50" charset="0"/>
                <a:ea typeface="Verdana" panose="020B0604030504040204" pitchFamily="34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735014" y="1753507"/>
            <a:ext cx="9157903" cy="492443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1"/>
                </a:solidFill>
                <a:latin typeface="Styrene A LC Light" pitchFamily="50" charset="0"/>
                <a:ea typeface="Verdana" panose="020B0604030504040204" pitchFamily="34" charset="0"/>
              </a:defRPr>
            </a:lvl1pPr>
            <a:lvl2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lvl="0"/>
            <a:r>
              <a:rPr lang="ru-RU" dirty="0"/>
              <a:t>Подзаголовок</a:t>
            </a:r>
            <a:endParaRPr lang="en-US" dirty="0"/>
          </a:p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Verdana 16pt</a:t>
            </a:r>
            <a:endParaRPr lang="ru-RU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2"/>
          </p:nvPr>
        </p:nvSpPr>
        <p:spPr>
          <a:xfrm>
            <a:off x="735748" y="2598288"/>
            <a:ext cx="9153787" cy="406265"/>
          </a:xfrm>
        </p:spPr>
        <p:txBody>
          <a:bodyPr/>
          <a:lstStyle>
            <a:lvl1pPr marL="0" marR="0" indent="0" algn="l" defTabSz="914377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Styrene A LC Light" pitchFamily="50" charset="0"/>
                <a:ea typeface="Verdana" panose="020B0604030504040204" pitchFamily="34" charset="0"/>
              </a:defRPr>
            </a:lvl1pPr>
            <a:lvl2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</p:txBody>
      </p:sp>
      <p:sp>
        <p:nvSpPr>
          <p:cNvPr id="11" name="Номер слайда 2"/>
          <p:cNvSpPr>
            <a:spLocks noGrp="1"/>
          </p:cNvSpPr>
          <p:nvPr>
            <p:ph type="sldNum" sz="quarter" idx="10"/>
          </p:nvPr>
        </p:nvSpPr>
        <p:spPr>
          <a:xfrm>
            <a:off x="8970432" y="6356352"/>
            <a:ext cx="2743200" cy="365125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  <a:latin typeface="Styrene A LC Bold" pitchFamily="50" charset="0"/>
                <a:ea typeface="Verdana" panose="020B0604030504040204" pitchFamily="34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6D38234-9C0D-44D9-9C71-803AD885CF48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6254" y="524810"/>
            <a:ext cx="509759" cy="509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5035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лавный слайд Alfa Tal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8">
            <a:extLst>
              <a:ext uri="{FF2B5EF4-FFF2-40B4-BE49-F238E27FC236}">
                <a16:creationId xmlns:a16="http://schemas.microsoft.com/office/drawing/2014/main" id="{DF9A73C7-EACA-264D-088B-CE44AE130DB5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528107" y="4320553"/>
            <a:ext cx="1292400" cy="1292400"/>
          </a:xfrm>
          <a:prstGeom prst="ellipse">
            <a:avLst/>
          </a:prstGeo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Рисунок 14">
            <a:extLst>
              <a:ext uri="{FF2B5EF4-FFF2-40B4-BE49-F238E27FC236}">
                <a16:creationId xmlns:a16="http://schemas.microsoft.com/office/drawing/2014/main" id="{5E36CF30-3687-A3C1-1CB2-97CE5785D9EA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07426" y="509522"/>
            <a:ext cx="2264349" cy="720000"/>
            <a:chOff x="323824" y="323850"/>
            <a:chExt cx="1447481" cy="460259"/>
          </a:xfrm>
        </p:grpSpPr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BF4D5973-D1D7-9882-33C6-59A9BBA0F1F0}"/>
                </a:ext>
              </a:extLst>
            </p:cNvPr>
            <p:cNvSpPr/>
            <p:nvPr/>
          </p:nvSpPr>
          <p:spPr>
            <a:xfrm>
              <a:off x="323824" y="323850"/>
              <a:ext cx="1447481" cy="460259"/>
            </a:xfrm>
            <a:custGeom>
              <a:avLst/>
              <a:gdLst>
                <a:gd name="connsiteX0" fmla="*/ 1204606 w 1447481"/>
                <a:gd name="connsiteY0" fmla="*/ 0 h 460259"/>
                <a:gd name="connsiteX1" fmla="*/ 242897 w 1447481"/>
                <a:gd name="connsiteY1" fmla="*/ 0 h 460259"/>
                <a:gd name="connsiteX2" fmla="*/ 25 w 1447481"/>
                <a:gd name="connsiteY2" fmla="*/ 226594 h 460259"/>
                <a:gd name="connsiteX3" fmla="*/ 242897 w 1447481"/>
                <a:gd name="connsiteY3" fmla="*/ 460260 h 460259"/>
                <a:gd name="connsiteX4" fmla="*/ 1204606 w 1447481"/>
                <a:gd name="connsiteY4" fmla="*/ 460260 h 460259"/>
                <a:gd name="connsiteX5" fmla="*/ 1447445 w 1447481"/>
                <a:gd name="connsiteY5" fmla="*/ 234334 h 460259"/>
                <a:gd name="connsiteX6" fmla="*/ 1204606 w 1447481"/>
                <a:gd name="connsiteY6" fmla="*/ 0 h 46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7481" h="460259">
                  <a:moveTo>
                    <a:pt x="1204606" y="0"/>
                  </a:moveTo>
                  <a:lnTo>
                    <a:pt x="242897" y="0"/>
                  </a:lnTo>
                  <a:cubicBezTo>
                    <a:pt x="82640" y="0"/>
                    <a:pt x="1693" y="112732"/>
                    <a:pt x="25" y="226594"/>
                  </a:cubicBezTo>
                  <a:cubicBezTo>
                    <a:pt x="-1643" y="342828"/>
                    <a:pt x="79303" y="460260"/>
                    <a:pt x="242897" y="460260"/>
                  </a:cubicBezTo>
                  <a:lnTo>
                    <a:pt x="1204606" y="460260"/>
                  </a:lnTo>
                  <a:cubicBezTo>
                    <a:pt x="1364564" y="460260"/>
                    <a:pt x="1445510" y="347997"/>
                    <a:pt x="1447445" y="234334"/>
                  </a:cubicBezTo>
                  <a:cubicBezTo>
                    <a:pt x="1449445" y="117865"/>
                    <a:pt x="1368498" y="0"/>
                    <a:pt x="1204606" y="0"/>
                  </a:cubicBezTo>
                  <a:close/>
                </a:path>
              </a:pathLst>
            </a:custGeom>
            <a:solidFill>
              <a:srgbClr val="EF3124"/>
            </a:solidFill>
            <a:ln w="40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:a16="http://schemas.microsoft.com/office/drawing/2014/main" id="{7B875034-6C2E-5E4D-A0FB-12965D60A872}"/>
                </a:ext>
              </a:extLst>
            </p:cNvPr>
            <p:cNvSpPr/>
            <p:nvPr/>
          </p:nvSpPr>
          <p:spPr>
            <a:xfrm>
              <a:off x="513958" y="456891"/>
              <a:ext cx="1078873" cy="216655"/>
            </a:xfrm>
            <a:custGeom>
              <a:avLst/>
              <a:gdLst>
                <a:gd name="connsiteX0" fmla="*/ 0 w 1078873"/>
                <a:gd name="connsiteY0" fmla="*/ 216656 h 216655"/>
                <a:gd name="connsiteX1" fmla="*/ 142344 w 1078873"/>
                <a:gd name="connsiteY1" fmla="*/ 216656 h 216655"/>
                <a:gd name="connsiteX2" fmla="*/ 142344 w 1078873"/>
                <a:gd name="connsiteY2" fmla="*/ 187104 h 216655"/>
                <a:gd name="connsiteX3" fmla="*/ 0 w 1078873"/>
                <a:gd name="connsiteY3" fmla="*/ 187104 h 216655"/>
                <a:gd name="connsiteX4" fmla="*/ 0 w 1078873"/>
                <a:gd name="connsiteY4" fmla="*/ 216656 h 216655"/>
                <a:gd name="connsiteX5" fmla="*/ 51193 w 1078873"/>
                <a:gd name="connsiteY5" fmla="*/ 92018 h 216655"/>
                <a:gd name="connsiteX6" fmla="*/ 90848 w 1078873"/>
                <a:gd name="connsiteY6" fmla="*/ 92018 h 216655"/>
                <a:gd name="connsiteX7" fmla="*/ 72004 w 1078873"/>
                <a:gd name="connsiteY7" fmla="*/ 32652 h 216655"/>
                <a:gd name="connsiteX8" fmla="*/ 71174 w 1078873"/>
                <a:gd name="connsiteY8" fmla="*/ 32652 h 216655"/>
                <a:gd name="connsiteX9" fmla="*/ 51193 w 1078873"/>
                <a:gd name="connsiteY9" fmla="*/ 92018 h 216655"/>
                <a:gd name="connsiteX10" fmla="*/ 32349 w 1078873"/>
                <a:gd name="connsiteY10" fmla="*/ 146882 h 216655"/>
                <a:gd name="connsiteX11" fmla="*/ 3368 w 1078873"/>
                <a:gd name="connsiteY11" fmla="*/ 146882 h 216655"/>
                <a:gd name="connsiteX12" fmla="*/ 47525 w 1078873"/>
                <a:gd name="connsiteY12" fmla="*/ 21678 h 216655"/>
                <a:gd name="connsiteX13" fmla="*/ 72838 w 1078873"/>
                <a:gd name="connsiteY13" fmla="*/ 0 h 216655"/>
                <a:gd name="connsiteX14" fmla="*/ 97588 w 1078873"/>
                <a:gd name="connsiteY14" fmla="*/ 21678 h 216655"/>
                <a:gd name="connsiteX15" fmla="*/ 139511 w 1078873"/>
                <a:gd name="connsiteY15" fmla="*/ 146882 h 216655"/>
                <a:gd name="connsiteX16" fmla="*/ 108559 w 1078873"/>
                <a:gd name="connsiteY16" fmla="*/ 146882 h 216655"/>
                <a:gd name="connsiteX17" fmla="*/ 98989 w 1078873"/>
                <a:gd name="connsiteY17" fmla="*/ 117068 h 216655"/>
                <a:gd name="connsiteX18" fmla="*/ 42724 w 1078873"/>
                <a:gd name="connsiteY18" fmla="*/ 117068 h 216655"/>
                <a:gd name="connsiteX19" fmla="*/ 32316 w 1078873"/>
                <a:gd name="connsiteY19" fmla="*/ 146882 h 216655"/>
                <a:gd name="connsiteX20" fmla="*/ 32349 w 1078873"/>
                <a:gd name="connsiteY20" fmla="*/ 146882 h 216655"/>
                <a:gd name="connsiteX21" fmla="*/ 819794 w 1078873"/>
                <a:gd name="connsiteY21" fmla="*/ 101325 h 216655"/>
                <a:gd name="connsiteX22" fmla="*/ 798416 w 1078873"/>
                <a:gd name="connsiteY22" fmla="*/ 101325 h 216655"/>
                <a:gd name="connsiteX23" fmla="*/ 782940 w 1078873"/>
                <a:gd name="connsiteY23" fmla="*/ 113129 h 216655"/>
                <a:gd name="connsiteX24" fmla="*/ 800084 w 1078873"/>
                <a:gd name="connsiteY24" fmla="*/ 126905 h 216655"/>
                <a:gd name="connsiteX25" fmla="*/ 819762 w 1078873"/>
                <a:gd name="connsiteY25" fmla="*/ 108061 h 216655"/>
                <a:gd name="connsiteX26" fmla="*/ 819762 w 1078873"/>
                <a:gd name="connsiteY26" fmla="*/ 101325 h 216655"/>
                <a:gd name="connsiteX27" fmla="*/ 819794 w 1078873"/>
                <a:gd name="connsiteY27" fmla="*/ 101325 h 216655"/>
                <a:gd name="connsiteX28" fmla="*/ 852980 w 1078873"/>
                <a:gd name="connsiteY28" fmla="*/ 122970 h 216655"/>
                <a:gd name="connsiteX29" fmla="*/ 852980 w 1078873"/>
                <a:gd name="connsiteY29" fmla="*/ 146882 h 216655"/>
                <a:gd name="connsiteX30" fmla="*/ 843710 w 1078873"/>
                <a:gd name="connsiteY30" fmla="*/ 146882 h 216655"/>
                <a:gd name="connsiteX31" fmla="*/ 822332 w 1078873"/>
                <a:gd name="connsiteY31" fmla="*/ 135912 h 216655"/>
                <a:gd name="connsiteX32" fmla="*/ 793080 w 1078873"/>
                <a:gd name="connsiteY32" fmla="*/ 149416 h 216655"/>
                <a:gd name="connsiteX33" fmla="*/ 755660 w 1078873"/>
                <a:gd name="connsiteY33" fmla="*/ 112829 h 216655"/>
                <a:gd name="connsiteX34" fmla="*/ 793348 w 1078873"/>
                <a:gd name="connsiteY34" fmla="*/ 79647 h 216655"/>
                <a:gd name="connsiteX35" fmla="*/ 819794 w 1078873"/>
                <a:gd name="connsiteY35" fmla="*/ 79647 h 216655"/>
                <a:gd name="connsiteX36" fmla="*/ 802917 w 1078873"/>
                <a:gd name="connsiteY36" fmla="*/ 62204 h 216655"/>
                <a:gd name="connsiteX37" fmla="*/ 785478 w 1078873"/>
                <a:gd name="connsiteY37" fmla="*/ 72607 h 216655"/>
                <a:gd name="connsiteX38" fmla="*/ 758461 w 1078873"/>
                <a:gd name="connsiteY38" fmla="*/ 72607 h 216655"/>
                <a:gd name="connsiteX39" fmla="*/ 802917 w 1078873"/>
                <a:gd name="connsiteY39" fmla="*/ 37720 h 216655"/>
                <a:gd name="connsiteX40" fmla="*/ 846512 w 1078873"/>
                <a:gd name="connsiteY40" fmla="*/ 79343 h 216655"/>
                <a:gd name="connsiteX41" fmla="*/ 846512 w 1078873"/>
                <a:gd name="connsiteY41" fmla="*/ 114230 h 216655"/>
                <a:gd name="connsiteX42" fmla="*/ 852980 w 1078873"/>
                <a:gd name="connsiteY42" fmla="*/ 122970 h 216655"/>
                <a:gd name="connsiteX43" fmla="*/ 715972 w 1078873"/>
                <a:gd name="connsiteY43" fmla="*/ 101859 h 216655"/>
                <a:gd name="connsiteX44" fmla="*/ 692889 w 1078873"/>
                <a:gd name="connsiteY44" fmla="*/ 83015 h 216655"/>
                <a:gd name="connsiteX45" fmla="*/ 664475 w 1078873"/>
                <a:gd name="connsiteY45" fmla="*/ 83015 h 216655"/>
                <a:gd name="connsiteX46" fmla="*/ 664475 w 1078873"/>
                <a:gd name="connsiteY46" fmla="*/ 120703 h 216655"/>
                <a:gd name="connsiteX47" fmla="*/ 692889 w 1078873"/>
                <a:gd name="connsiteY47" fmla="*/ 120703 h 216655"/>
                <a:gd name="connsiteX48" fmla="*/ 715972 w 1078873"/>
                <a:gd name="connsiteY48" fmla="*/ 101859 h 216655"/>
                <a:gd name="connsiteX49" fmla="*/ 744385 w 1078873"/>
                <a:gd name="connsiteY49" fmla="*/ 101859 h 216655"/>
                <a:gd name="connsiteX50" fmla="*/ 694023 w 1078873"/>
                <a:gd name="connsiteY50" fmla="*/ 146882 h 216655"/>
                <a:gd name="connsiteX51" fmla="*/ 636357 w 1078873"/>
                <a:gd name="connsiteY51" fmla="*/ 146882 h 216655"/>
                <a:gd name="connsiteX52" fmla="*/ 636357 w 1078873"/>
                <a:gd name="connsiteY52" fmla="*/ 1700 h 216655"/>
                <a:gd name="connsiteX53" fmla="*/ 733148 w 1078873"/>
                <a:gd name="connsiteY53" fmla="*/ 1700 h 216655"/>
                <a:gd name="connsiteX54" fmla="*/ 733148 w 1078873"/>
                <a:gd name="connsiteY54" fmla="*/ 28151 h 216655"/>
                <a:gd name="connsiteX55" fmla="*/ 664208 w 1078873"/>
                <a:gd name="connsiteY55" fmla="*/ 28151 h 216655"/>
                <a:gd name="connsiteX56" fmla="*/ 664208 w 1078873"/>
                <a:gd name="connsiteY56" fmla="*/ 57698 h 216655"/>
                <a:gd name="connsiteX57" fmla="*/ 694023 w 1078873"/>
                <a:gd name="connsiteY57" fmla="*/ 57698 h 216655"/>
                <a:gd name="connsiteX58" fmla="*/ 744385 w 1078873"/>
                <a:gd name="connsiteY58" fmla="*/ 101859 h 216655"/>
                <a:gd name="connsiteX59" fmla="*/ 553346 w 1078873"/>
                <a:gd name="connsiteY59" fmla="*/ 101292 h 216655"/>
                <a:gd name="connsiteX60" fmla="*/ 531964 w 1078873"/>
                <a:gd name="connsiteY60" fmla="*/ 101292 h 216655"/>
                <a:gd name="connsiteX61" fmla="*/ 516492 w 1078873"/>
                <a:gd name="connsiteY61" fmla="*/ 113097 h 216655"/>
                <a:gd name="connsiteX62" fmla="*/ 533668 w 1078873"/>
                <a:gd name="connsiteY62" fmla="*/ 126872 h 216655"/>
                <a:gd name="connsiteX63" fmla="*/ 553346 w 1078873"/>
                <a:gd name="connsiteY63" fmla="*/ 108028 h 216655"/>
                <a:gd name="connsiteX64" fmla="*/ 553346 w 1078873"/>
                <a:gd name="connsiteY64" fmla="*/ 101292 h 216655"/>
                <a:gd name="connsiteX65" fmla="*/ 586529 w 1078873"/>
                <a:gd name="connsiteY65" fmla="*/ 122937 h 216655"/>
                <a:gd name="connsiteX66" fmla="*/ 586529 w 1078873"/>
                <a:gd name="connsiteY66" fmla="*/ 146850 h 216655"/>
                <a:gd name="connsiteX67" fmla="*/ 577259 w 1078873"/>
                <a:gd name="connsiteY67" fmla="*/ 146850 h 216655"/>
                <a:gd name="connsiteX68" fmla="*/ 555880 w 1078873"/>
                <a:gd name="connsiteY68" fmla="*/ 135875 h 216655"/>
                <a:gd name="connsiteX69" fmla="*/ 526629 w 1078873"/>
                <a:gd name="connsiteY69" fmla="*/ 149384 h 216655"/>
                <a:gd name="connsiteX70" fmla="*/ 489208 w 1078873"/>
                <a:gd name="connsiteY70" fmla="*/ 112797 h 216655"/>
                <a:gd name="connsiteX71" fmla="*/ 526896 w 1078873"/>
                <a:gd name="connsiteY71" fmla="*/ 79610 h 216655"/>
                <a:gd name="connsiteX72" fmla="*/ 553346 w 1078873"/>
                <a:gd name="connsiteY72" fmla="*/ 79610 h 216655"/>
                <a:gd name="connsiteX73" fmla="*/ 536470 w 1078873"/>
                <a:gd name="connsiteY73" fmla="*/ 62167 h 216655"/>
                <a:gd name="connsiteX74" fmla="*/ 519026 w 1078873"/>
                <a:gd name="connsiteY74" fmla="*/ 72575 h 216655"/>
                <a:gd name="connsiteX75" fmla="*/ 491742 w 1078873"/>
                <a:gd name="connsiteY75" fmla="*/ 72575 h 216655"/>
                <a:gd name="connsiteX76" fmla="*/ 536203 w 1078873"/>
                <a:gd name="connsiteY76" fmla="*/ 37688 h 216655"/>
                <a:gd name="connsiteX77" fmla="*/ 579793 w 1078873"/>
                <a:gd name="connsiteY77" fmla="*/ 79311 h 216655"/>
                <a:gd name="connsiteX78" fmla="*/ 579793 w 1078873"/>
                <a:gd name="connsiteY78" fmla="*/ 114198 h 216655"/>
                <a:gd name="connsiteX79" fmla="*/ 586529 w 1078873"/>
                <a:gd name="connsiteY79" fmla="*/ 122937 h 216655"/>
                <a:gd name="connsiteX80" fmla="*/ 453188 w 1078873"/>
                <a:gd name="connsiteY80" fmla="*/ 94787 h 216655"/>
                <a:gd name="connsiteX81" fmla="*/ 429275 w 1078873"/>
                <a:gd name="connsiteY81" fmla="*/ 65236 h 216655"/>
                <a:gd name="connsiteX82" fmla="*/ 429275 w 1078873"/>
                <a:gd name="connsiteY82" fmla="*/ 124039 h 216655"/>
                <a:gd name="connsiteX83" fmla="*/ 453188 w 1078873"/>
                <a:gd name="connsiteY83" fmla="*/ 94787 h 216655"/>
                <a:gd name="connsiteX84" fmla="*/ 402558 w 1078873"/>
                <a:gd name="connsiteY84" fmla="*/ 65236 h 216655"/>
                <a:gd name="connsiteX85" fmla="*/ 378645 w 1078873"/>
                <a:gd name="connsiteY85" fmla="*/ 94787 h 216655"/>
                <a:gd name="connsiteX86" fmla="*/ 402558 w 1078873"/>
                <a:gd name="connsiteY86" fmla="*/ 124338 h 216655"/>
                <a:gd name="connsiteX87" fmla="*/ 402558 w 1078873"/>
                <a:gd name="connsiteY87" fmla="*/ 65272 h 216655"/>
                <a:gd name="connsiteX88" fmla="*/ 402558 w 1078873"/>
                <a:gd name="connsiteY88" fmla="*/ 65236 h 216655"/>
                <a:gd name="connsiteX89" fmla="*/ 480205 w 1078873"/>
                <a:gd name="connsiteY89" fmla="*/ 94787 h 216655"/>
                <a:gd name="connsiteX90" fmla="*/ 429275 w 1078873"/>
                <a:gd name="connsiteY90" fmla="*/ 149352 h 216655"/>
                <a:gd name="connsiteX91" fmla="*/ 429275 w 1078873"/>
                <a:gd name="connsiteY91" fmla="*/ 188440 h 216655"/>
                <a:gd name="connsiteX92" fmla="*/ 402558 w 1078873"/>
                <a:gd name="connsiteY92" fmla="*/ 188440 h 216655"/>
                <a:gd name="connsiteX93" fmla="*/ 402558 w 1078873"/>
                <a:gd name="connsiteY93" fmla="*/ 149352 h 216655"/>
                <a:gd name="connsiteX94" fmla="*/ 351632 w 1078873"/>
                <a:gd name="connsiteY94" fmla="*/ 94787 h 216655"/>
                <a:gd name="connsiteX95" fmla="*/ 402558 w 1078873"/>
                <a:gd name="connsiteY95" fmla="*/ 40489 h 216655"/>
                <a:gd name="connsiteX96" fmla="*/ 402558 w 1078873"/>
                <a:gd name="connsiteY96" fmla="*/ 1668 h 216655"/>
                <a:gd name="connsiteX97" fmla="*/ 429275 w 1078873"/>
                <a:gd name="connsiteY97" fmla="*/ 1668 h 216655"/>
                <a:gd name="connsiteX98" fmla="*/ 429275 w 1078873"/>
                <a:gd name="connsiteY98" fmla="*/ 40222 h 216655"/>
                <a:gd name="connsiteX99" fmla="*/ 480205 w 1078873"/>
                <a:gd name="connsiteY99" fmla="*/ 94787 h 216655"/>
                <a:gd name="connsiteX100" fmla="*/ 315345 w 1078873"/>
                <a:gd name="connsiteY100" fmla="*/ 110263 h 216655"/>
                <a:gd name="connsiteX101" fmla="*/ 300436 w 1078873"/>
                <a:gd name="connsiteY101" fmla="*/ 97588 h 216655"/>
                <a:gd name="connsiteX102" fmla="*/ 283292 w 1078873"/>
                <a:gd name="connsiteY102" fmla="*/ 97588 h 216655"/>
                <a:gd name="connsiteX103" fmla="*/ 283292 w 1078873"/>
                <a:gd name="connsiteY103" fmla="*/ 124039 h 216655"/>
                <a:gd name="connsiteX104" fmla="*/ 300436 w 1078873"/>
                <a:gd name="connsiteY104" fmla="*/ 124039 h 216655"/>
                <a:gd name="connsiteX105" fmla="*/ 315345 w 1078873"/>
                <a:gd name="connsiteY105" fmla="*/ 110263 h 216655"/>
                <a:gd name="connsiteX106" fmla="*/ 342358 w 1078873"/>
                <a:gd name="connsiteY106" fmla="*/ 110263 h 216655"/>
                <a:gd name="connsiteX107" fmla="*/ 302970 w 1078873"/>
                <a:gd name="connsiteY107" fmla="*/ 146850 h 216655"/>
                <a:gd name="connsiteX108" fmla="*/ 256845 w 1078873"/>
                <a:gd name="connsiteY108" fmla="*/ 146850 h 216655"/>
                <a:gd name="connsiteX109" fmla="*/ 256845 w 1078873"/>
                <a:gd name="connsiteY109" fmla="*/ 42756 h 216655"/>
                <a:gd name="connsiteX110" fmla="*/ 283559 w 1078873"/>
                <a:gd name="connsiteY110" fmla="*/ 42756 h 216655"/>
                <a:gd name="connsiteX111" fmla="*/ 283559 w 1078873"/>
                <a:gd name="connsiteY111" fmla="*/ 74275 h 216655"/>
                <a:gd name="connsiteX112" fmla="*/ 302703 w 1078873"/>
                <a:gd name="connsiteY112" fmla="*/ 74275 h 216655"/>
                <a:gd name="connsiteX113" fmla="*/ 342358 w 1078873"/>
                <a:gd name="connsiteY113" fmla="*/ 110295 h 216655"/>
                <a:gd name="connsiteX114" fmla="*/ 158355 w 1078873"/>
                <a:gd name="connsiteY114" fmla="*/ 99058 h 216655"/>
                <a:gd name="connsiteX115" fmla="*/ 144279 w 1078873"/>
                <a:gd name="connsiteY115" fmla="*/ 122403 h 216655"/>
                <a:gd name="connsiteX116" fmla="*/ 144279 w 1078873"/>
                <a:gd name="connsiteY116" fmla="*/ 146882 h 216655"/>
                <a:gd name="connsiteX117" fmla="*/ 148214 w 1078873"/>
                <a:gd name="connsiteY117" fmla="*/ 146882 h 216655"/>
                <a:gd name="connsiteX118" fmla="*/ 183101 w 1078873"/>
                <a:gd name="connsiteY118" fmla="*/ 101592 h 216655"/>
                <a:gd name="connsiteX119" fmla="*/ 184234 w 1078873"/>
                <a:gd name="connsiteY119" fmla="*/ 66972 h 216655"/>
                <a:gd name="connsiteX120" fmla="*/ 209851 w 1078873"/>
                <a:gd name="connsiteY120" fmla="*/ 66972 h 216655"/>
                <a:gd name="connsiteX121" fmla="*/ 209851 w 1078873"/>
                <a:gd name="connsiteY121" fmla="*/ 146882 h 216655"/>
                <a:gd name="connsiteX122" fmla="*/ 236564 w 1078873"/>
                <a:gd name="connsiteY122" fmla="*/ 146882 h 216655"/>
                <a:gd name="connsiteX123" fmla="*/ 236564 w 1078873"/>
                <a:gd name="connsiteY123" fmla="*/ 42793 h 216655"/>
                <a:gd name="connsiteX124" fmla="*/ 160322 w 1078873"/>
                <a:gd name="connsiteY124" fmla="*/ 42793 h 216655"/>
                <a:gd name="connsiteX125" fmla="*/ 158355 w 1078873"/>
                <a:gd name="connsiteY125" fmla="*/ 99058 h 216655"/>
                <a:gd name="connsiteX126" fmla="*/ 931457 w 1078873"/>
                <a:gd name="connsiteY126" fmla="*/ 81614 h 216655"/>
                <a:gd name="connsiteX127" fmla="*/ 894603 w 1078873"/>
                <a:gd name="connsiteY127" fmla="*/ 81614 h 216655"/>
                <a:gd name="connsiteX128" fmla="*/ 894603 w 1078873"/>
                <a:gd name="connsiteY128" fmla="*/ 42793 h 216655"/>
                <a:gd name="connsiteX129" fmla="*/ 867890 w 1078873"/>
                <a:gd name="connsiteY129" fmla="*/ 42793 h 216655"/>
                <a:gd name="connsiteX130" fmla="*/ 867890 w 1078873"/>
                <a:gd name="connsiteY130" fmla="*/ 146882 h 216655"/>
                <a:gd name="connsiteX131" fmla="*/ 894603 w 1078873"/>
                <a:gd name="connsiteY131" fmla="*/ 146882 h 216655"/>
                <a:gd name="connsiteX132" fmla="*/ 894603 w 1078873"/>
                <a:gd name="connsiteY132" fmla="*/ 105826 h 216655"/>
                <a:gd name="connsiteX133" fmla="*/ 931457 w 1078873"/>
                <a:gd name="connsiteY133" fmla="*/ 105826 h 216655"/>
                <a:gd name="connsiteX134" fmla="*/ 931457 w 1078873"/>
                <a:gd name="connsiteY134" fmla="*/ 146882 h 216655"/>
                <a:gd name="connsiteX135" fmla="*/ 958175 w 1078873"/>
                <a:gd name="connsiteY135" fmla="*/ 146882 h 216655"/>
                <a:gd name="connsiteX136" fmla="*/ 958175 w 1078873"/>
                <a:gd name="connsiteY136" fmla="*/ 42793 h 216655"/>
                <a:gd name="connsiteX137" fmla="*/ 931457 w 1078873"/>
                <a:gd name="connsiteY137" fmla="*/ 42793 h 216655"/>
                <a:gd name="connsiteX138" fmla="*/ 931457 w 1078873"/>
                <a:gd name="connsiteY138" fmla="*/ 81614 h 216655"/>
                <a:gd name="connsiteX139" fmla="*/ 1078874 w 1078873"/>
                <a:gd name="connsiteY139" fmla="*/ 146882 h 216655"/>
                <a:gd name="connsiteX140" fmla="*/ 1044554 w 1078873"/>
                <a:gd name="connsiteY140" fmla="*/ 146882 h 216655"/>
                <a:gd name="connsiteX141" fmla="*/ 1005166 w 1078873"/>
                <a:gd name="connsiteY141" fmla="*/ 102992 h 216655"/>
                <a:gd name="connsiteX142" fmla="*/ 1005166 w 1078873"/>
                <a:gd name="connsiteY142" fmla="*/ 146882 h 216655"/>
                <a:gd name="connsiteX143" fmla="*/ 978452 w 1078873"/>
                <a:gd name="connsiteY143" fmla="*/ 146882 h 216655"/>
                <a:gd name="connsiteX144" fmla="*/ 978452 w 1078873"/>
                <a:gd name="connsiteY144" fmla="*/ 42793 h 216655"/>
                <a:gd name="connsiteX145" fmla="*/ 1005166 w 1078873"/>
                <a:gd name="connsiteY145" fmla="*/ 42793 h 216655"/>
                <a:gd name="connsiteX146" fmla="*/ 1005166 w 1078873"/>
                <a:gd name="connsiteY146" fmla="*/ 84148 h 216655"/>
                <a:gd name="connsiteX147" fmla="*/ 1042020 w 1078873"/>
                <a:gd name="connsiteY147" fmla="*/ 42793 h 216655"/>
                <a:gd name="connsiteX148" fmla="*/ 1075506 w 1078873"/>
                <a:gd name="connsiteY148" fmla="*/ 42793 h 216655"/>
                <a:gd name="connsiteX149" fmla="*/ 1030483 w 1078873"/>
                <a:gd name="connsiteY149" fmla="*/ 92317 h 216655"/>
                <a:gd name="connsiteX150" fmla="*/ 1078874 w 1078873"/>
                <a:gd name="connsiteY150" fmla="*/ 146882 h 216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1078873" h="216655">
                  <a:moveTo>
                    <a:pt x="0" y="216656"/>
                  </a:moveTo>
                  <a:lnTo>
                    <a:pt x="142344" y="216656"/>
                  </a:lnTo>
                  <a:lnTo>
                    <a:pt x="142344" y="187104"/>
                  </a:lnTo>
                  <a:lnTo>
                    <a:pt x="0" y="187104"/>
                  </a:lnTo>
                  <a:lnTo>
                    <a:pt x="0" y="216656"/>
                  </a:lnTo>
                  <a:close/>
                  <a:moveTo>
                    <a:pt x="51193" y="92018"/>
                  </a:moveTo>
                  <a:lnTo>
                    <a:pt x="90848" y="92018"/>
                  </a:lnTo>
                  <a:lnTo>
                    <a:pt x="72004" y="32652"/>
                  </a:lnTo>
                  <a:lnTo>
                    <a:pt x="71174" y="32652"/>
                  </a:lnTo>
                  <a:lnTo>
                    <a:pt x="51193" y="92018"/>
                  </a:lnTo>
                  <a:close/>
                  <a:moveTo>
                    <a:pt x="32349" y="146882"/>
                  </a:moveTo>
                  <a:lnTo>
                    <a:pt x="3368" y="146882"/>
                  </a:lnTo>
                  <a:lnTo>
                    <a:pt x="47525" y="21678"/>
                  </a:lnTo>
                  <a:cubicBezTo>
                    <a:pt x="51759" y="9574"/>
                    <a:pt x="56799" y="0"/>
                    <a:pt x="72838" y="0"/>
                  </a:cubicBezTo>
                  <a:cubicBezTo>
                    <a:pt x="88881" y="0"/>
                    <a:pt x="93653" y="9574"/>
                    <a:pt x="97588" y="21678"/>
                  </a:cubicBezTo>
                  <a:lnTo>
                    <a:pt x="139511" y="146882"/>
                  </a:lnTo>
                  <a:lnTo>
                    <a:pt x="108559" y="146882"/>
                  </a:lnTo>
                  <a:lnTo>
                    <a:pt x="98989" y="117068"/>
                  </a:lnTo>
                  <a:lnTo>
                    <a:pt x="42724" y="117068"/>
                  </a:lnTo>
                  <a:lnTo>
                    <a:pt x="32316" y="146882"/>
                  </a:lnTo>
                  <a:lnTo>
                    <a:pt x="32349" y="146882"/>
                  </a:lnTo>
                  <a:close/>
                  <a:moveTo>
                    <a:pt x="819794" y="101325"/>
                  </a:moveTo>
                  <a:lnTo>
                    <a:pt x="798416" y="101325"/>
                  </a:lnTo>
                  <a:cubicBezTo>
                    <a:pt x="791113" y="101325"/>
                    <a:pt x="782940" y="103025"/>
                    <a:pt x="782940" y="113129"/>
                  </a:cubicBezTo>
                  <a:cubicBezTo>
                    <a:pt x="782940" y="123237"/>
                    <a:pt x="790546" y="126905"/>
                    <a:pt x="800084" y="126905"/>
                  </a:cubicBezTo>
                  <a:cubicBezTo>
                    <a:pt x="811058" y="126905"/>
                    <a:pt x="819762" y="120136"/>
                    <a:pt x="819762" y="108061"/>
                  </a:cubicBezTo>
                  <a:lnTo>
                    <a:pt x="819762" y="101325"/>
                  </a:lnTo>
                  <a:lnTo>
                    <a:pt x="819794" y="101325"/>
                  </a:lnTo>
                  <a:close/>
                  <a:moveTo>
                    <a:pt x="852980" y="122970"/>
                  </a:moveTo>
                  <a:lnTo>
                    <a:pt x="852980" y="146882"/>
                  </a:lnTo>
                  <a:lnTo>
                    <a:pt x="843710" y="146882"/>
                  </a:lnTo>
                  <a:cubicBezTo>
                    <a:pt x="833570" y="146882"/>
                    <a:pt x="825700" y="142947"/>
                    <a:pt x="822332" y="135912"/>
                  </a:cubicBezTo>
                  <a:cubicBezTo>
                    <a:pt x="818393" y="141814"/>
                    <a:pt x="809390" y="149416"/>
                    <a:pt x="793080" y="149416"/>
                  </a:cubicBezTo>
                  <a:cubicBezTo>
                    <a:pt x="770868" y="149416"/>
                    <a:pt x="755660" y="134511"/>
                    <a:pt x="755660" y="112829"/>
                  </a:cubicBezTo>
                  <a:cubicBezTo>
                    <a:pt x="755660" y="91152"/>
                    <a:pt x="769735" y="79647"/>
                    <a:pt x="793348" y="79647"/>
                  </a:cubicBezTo>
                  <a:lnTo>
                    <a:pt x="819794" y="79647"/>
                  </a:lnTo>
                  <a:cubicBezTo>
                    <a:pt x="819794" y="66972"/>
                    <a:pt x="813058" y="62204"/>
                    <a:pt x="802917" y="62204"/>
                  </a:cubicBezTo>
                  <a:cubicBezTo>
                    <a:pt x="790247" y="62204"/>
                    <a:pt x="786308" y="68940"/>
                    <a:pt x="785478" y="72607"/>
                  </a:cubicBezTo>
                  <a:lnTo>
                    <a:pt x="758461" y="72607"/>
                  </a:lnTo>
                  <a:cubicBezTo>
                    <a:pt x="759861" y="54897"/>
                    <a:pt x="774771" y="37720"/>
                    <a:pt x="802917" y="37720"/>
                  </a:cubicBezTo>
                  <a:cubicBezTo>
                    <a:pt x="831068" y="37720"/>
                    <a:pt x="846512" y="53763"/>
                    <a:pt x="846512" y="79343"/>
                  </a:cubicBezTo>
                  <a:lnTo>
                    <a:pt x="846512" y="114230"/>
                  </a:lnTo>
                  <a:cubicBezTo>
                    <a:pt x="846244" y="120703"/>
                    <a:pt x="848212" y="122970"/>
                    <a:pt x="852980" y="122970"/>
                  </a:cubicBezTo>
                  <a:close/>
                  <a:moveTo>
                    <a:pt x="715972" y="101859"/>
                  </a:moveTo>
                  <a:cubicBezTo>
                    <a:pt x="715972" y="89751"/>
                    <a:pt x="707531" y="83015"/>
                    <a:pt x="692889" y="83015"/>
                  </a:cubicBezTo>
                  <a:lnTo>
                    <a:pt x="664475" y="83015"/>
                  </a:lnTo>
                  <a:lnTo>
                    <a:pt x="664475" y="120703"/>
                  </a:lnTo>
                  <a:lnTo>
                    <a:pt x="692889" y="120703"/>
                  </a:lnTo>
                  <a:cubicBezTo>
                    <a:pt x="707531" y="120703"/>
                    <a:pt x="715972" y="114230"/>
                    <a:pt x="715972" y="101859"/>
                  </a:cubicBezTo>
                  <a:close/>
                  <a:moveTo>
                    <a:pt x="744385" y="101859"/>
                  </a:moveTo>
                  <a:cubicBezTo>
                    <a:pt x="744385" y="131107"/>
                    <a:pt x="726108" y="146882"/>
                    <a:pt x="694023" y="146882"/>
                  </a:cubicBezTo>
                  <a:lnTo>
                    <a:pt x="636357" y="146882"/>
                  </a:lnTo>
                  <a:lnTo>
                    <a:pt x="636357" y="1700"/>
                  </a:lnTo>
                  <a:lnTo>
                    <a:pt x="733148" y="1700"/>
                  </a:lnTo>
                  <a:lnTo>
                    <a:pt x="733148" y="28151"/>
                  </a:lnTo>
                  <a:lnTo>
                    <a:pt x="664208" y="28151"/>
                  </a:lnTo>
                  <a:lnTo>
                    <a:pt x="664208" y="57698"/>
                  </a:lnTo>
                  <a:lnTo>
                    <a:pt x="694023" y="57698"/>
                  </a:lnTo>
                  <a:cubicBezTo>
                    <a:pt x="726108" y="57698"/>
                    <a:pt x="744385" y="74307"/>
                    <a:pt x="744385" y="101859"/>
                  </a:cubicBezTo>
                  <a:close/>
                  <a:moveTo>
                    <a:pt x="553346" y="101292"/>
                  </a:moveTo>
                  <a:lnTo>
                    <a:pt x="531964" y="101292"/>
                  </a:lnTo>
                  <a:cubicBezTo>
                    <a:pt x="524661" y="101292"/>
                    <a:pt x="516492" y="102992"/>
                    <a:pt x="516492" y="113097"/>
                  </a:cubicBezTo>
                  <a:cubicBezTo>
                    <a:pt x="516492" y="123205"/>
                    <a:pt x="524095" y="126872"/>
                    <a:pt x="533668" y="126872"/>
                  </a:cubicBezTo>
                  <a:cubicBezTo>
                    <a:pt x="544639" y="126872"/>
                    <a:pt x="553346" y="120100"/>
                    <a:pt x="553346" y="108028"/>
                  </a:cubicBezTo>
                  <a:lnTo>
                    <a:pt x="553346" y="101292"/>
                  </a:lnTo>
                  <a:close/>
                  <a:moveTo>
                    <a:pt x="586529" y="122937"/>
                  </a:moveTo>
                  <a:lnTo>
                    <a:pt x="586529" y="146850"/>
                  </a:lnTo>
                  <a:lnTo>
                    <a:pt x="577259" y="146850"/>
                  </a:lnTo>
                  <a:cubicBezTo>
                    <a:pt x="567118" y="146850"/>
                    <a:pt x="559249" y="142915"/>
                    <a:pt x="555880" y="135875"/>
                  </a:cubicBezTo>
                  <a:cubicBezTo>
                    <a:pt x="551946" y="141782"/>
                    <a:pt x="542939" y="149384"/>
                    <a:pt x="526629" y="149384"/>
                  </a:cubicBezTo>
                  <a:cubicBezTo>
                    <a:pt x="504417" y="149384"/>
                    <a:pt x="489208" y="134475"/>
                    <a:pt x="489208" y="112797"/>
                  </a:cubicBezTo>
                  <a:cubicBezTo>
                    <a:pt x="489208" y="91119"/>
                    <a:pt x="503283" y="79610"/>
                    <a:pt x="526896" y="79610"/>
                  </a:cubicBezTo>
                  <a:lnTo>
                    <a:pt x="553346" y="79610"/>
                  </a:lnTo>
                  <a:cubicBezTo>
                    <a:pt x="553346" y="66940"/>
                    <a:pt x="546606" y="62167"/>
                    <a:pt x="536470" y="62167"/>
                  </a:cubicBezTo>
                  <a:cubicBezTo>
                    <a:pt x="523795" y="62167"/>
                    <a:pt x="519860" y="68907"/>
                    <a:pt x="519026" y="72575"/>
                  </a:cubicBezTo>
                  <a:lnTo>
                    <a:pt x="491742" y="72575"/>
                  </a:lnTo>
                  <a:cubicBezTo>
                    <a:pt x="493143" y="54864"/>
                    <a:pt x="508052" y="37688"/>
                    <a:pt x="536203" y="37688"/>
                  </a:cubicBezTo>
                  <a:cubicBezTo>
                    <a:pt x="564349" y="37688"/>
                    <a:pt x="579793" y="53731"/>
                    <a:pt x="579793" y="79311"/>
                  </a:cubicBezTo>
                  <a:lnTo>
                    <a:pt x="579793" y="114198"/>
                  </a:lnTo>
                  <a:cubicBezTo>
                    <a:pt x="580060" y="120667"/>
                    <a:pt x="581760" y="122937"/>
                    <a:pt x="586529" y="122937"/>
                  </a:cubicBezTo>
                  <a:close/>
                  <a:moveTo>
                    <a:pt x="453188" y="94787"/>
                  </a:moveTo>
                  <a:cubicBezTo>
                    <a:pt x="453188" y="78477"/>
                    <a:pt x="443917" y="67507"/>
                    <a:pt x="429275" y="65236"/>
                  </a:cubicBezTo>
                  <a:lnTo>
                    <a:pt x="429275" y="124039"/>
                  </a:lnTo>
                  <a:cubicBezTo>
                    <a:pt x="443917" y="122067"/>
                    <a:pt x="453188" y="111097"/>
                    <a:pt x="453188" y="94787"/>
                  </a:cubicBezTo>
                  <a:close/>
                  <a:moveTo>
                    <a:pt x="402558" y="65236"/>
                  </a:moveTo>
                  <a:cubicBezTo>
                    <a:pt x="387653" y="67203"/>
                    <a:pt x="378645" y="78445"/>
                    <a:pt x="378645" y="94787"/>
                  </a:cubicBezTo>
                  <a:cubicBezTo>
                    <a:pt x="378645" y="111129"/>
                    <a:pt x="387920" y="122067"/>
                    <a:pt x="402558" y="124338"/>
                  </a:cubicBezTo>
                  <a:lnTo>
                    <a:pt x="402558" y="65272"/>
                  </a:lnTo>
                  <a:lnTo>
                    <a:pt x="402558" y="65236"/>
                  </a:lnTo>
                  <a:close/>
                  <a:moveTo>
                    <a:pt x="480205" y="94787"/>
                  </a:moveTo>
                  <a:cubicBezTo>
                    <a:pt x="480205" y="125172"/>
                    <a:pt x="459656" y="146817"/>
                    <a:pt x="429275" y="149352"/>
                  </a:cubicBezTo>
                  <a:lnTo>
                    <a:pt x="429275" y="188440"/>
                  </a:lnTo>
                  <a:lnTo>
                    <a:pt x="402558" y="188440"/>
                  </a:lnTo>
                  <a:lnTo>
                    <a:pt x="402558" y="149352"/>
                  </a:lnTo>
                  <a:cubicBezTo>
                    <a:pt x="372177" y="146817"/>
                    <a:pt x="351632" y="125172"/>
                    <a:pt x="351632" y="94787"/>
                  </a:cubicBezTo>
                  <a:cubicBezTo>
                    <a:pt x="351632" y="64402"/>
                    <a:pt x="372177" y="43023"/>
                    <a:pt x="402558" y="40489"/>
                  </a:cubicBezTo>
                  <a:lnTo>
                    <a:pt x="402558" y="1668"/>
                  </a:lnTo>
                  <a:lnTo>
                    <a:pt x="429275" y="1668"/>
                  </a:lnTo>
                  <a:lnTo>
                    <a:pt x="429275" y="40222"/>
                  </a:lnTo>
                  <a:cubicBezTo>
                    <a:pt x="459656" y="42756"/>
                    <a:pt x="480205" y="64402"/>
                    <a:pt x="480205" y="94787"/>
                  </a:cubicBezTo>
                  <a:close/>
                  <a:moveTo>
                    <a:pt x="315345" y="110263"/>
                  </a:moveTo>
                  <a:cubicBezTo>
                    <a:pt x="315345" y="101559"/>
                    <a:pt x="309706" y="97588"/>
                    <a:pt x="300436" y="97588"/>
                  </a:cubicBezTo>
                  <a:lnTo>
                    <a:pt x="283292" y="97588"/>
                  </a:lnTo>
                  <a:lnTo>
                    <a:pt x="283292" y="124039"/>
                  </a:lnTo>
                  <a:lnTo>
                    <a:pt x="300436" y="124039"/>
                  </a:lnTo>
                  <a:cubicBezTo>
                    <a:pt x="310005" y="124039"/>
                    <a:pt x="315345" y="119533"/>
                    <a:pt x="315345" y="110263"/>
                  </a:cubicBezTo>
                  <a:close/>
                  <a:moveTo>
                    <a:pt x="342358" y="110263"/>
                  </a:moveTo>
                  <a:cubicBezTo>
                    <a:pt x="342358" y="127973"/>
                    <a:pt x="331954" y="146850"/>
                    <a:pt x="302970" y="146850"/>
                  </a:cubicBezTo>
                  <a:lnTo>
                    <a:pt x="256845" y="146850"/>
                  </a:lnTo>
                  <a:lnTo>
                    <a:pt x="256845" y="42756"/>
                  </a:lnTo>
                  <a:lnTo>
                    <a:pt x="283559" y="42756"/>
                  </a:lnTo>
                  <a:lnTo>
                    <a:pt x="283559" y="74275"/>
                  </a:lnTo>
                  <a:lnTo>
                    <a:pt x="302703" y="74275"/>
                  </a:lnTo>
                  <a:cubicBezTo>
                    <a:pt x="328016" y="74275"/>
                    <a:pt x="342358" y="87217"/>
                    <a:pt x="342358" y="110295"/>
                  </a:cubicBezTo>
                  <a:moveTo>
                    <a:pt x="158355" y="99058"/>
                  </a:moveTo>
                  <a:cubicBezTo>
                    <a:pt x="157788" y="118468"/>
                    <a:pt x="155254" y="122403"/>
                    <a:pt x="144279" y="122403"/>
                  </a:cubicBezTo>
                  <a:lnTo>
                    <a:pt x="144279" y="146882"/>
                  </a:lnTo>
                  <a:lnTo>
                    <a:pt x="148214" y="146882"/>
                  </a:lnTo>
                  <a:cubicBezTo>
                    <a:pt x="175498" y="146882"/>
                    <a:pt x="181967" y="132807"/>
                    <a:pt x="183101" y="101592"/>
                  </a:cubicBezTo>
                  <a:lnTo>
                    <a:pt x="184234" y="66972"/>
                  </a:lnTo>
                  <a:lnTo>
                    <a:pt x="209851" y="66972"/>
                  </a:lnTo>
                  <a:lnTo>
                    <a:pt x="209851" y="146882"/>
                  </a:lnTo>
                  <a:lnTo>
                    <a:pt x="236564" y="146882"/>
                  </a:lnTo>
                  <a:lnTo>
                    <a:pt x="236564" y="42793"/>
                  </a:lnTo>
                  <a:lnTo>
                    <a:pt x="160322" y="42793"/>
                  </a:lnTo>
                  <a:lnTo>
                    <a:pt x="158355" y="99058"/>
                  </a:lnTo>
                  <a:close/>
                  <a:moveTo>
                    <a:pt x="931457" y="81614"/>
                  </a:moveTo>
                  <a:lnTo>
                    <a:pt x="894603" y="81614"/>
                  </a:lnTo>
                  <a:lnTo>
                    <a:pt x="894603" y="42793"/>
                  </a:lnTo>
                  <a:lnTo>
                    <a:pt x="867890" y="42793"/>
                  </a:lnTo>
                  <a:lnTo>
                    <a:pt x="867890" y="146882"/>
                  </a:lnTo>
                  <a:lnTo>
                    <a:pt x="894603" y="146882"/>
                  </a:lnTo>
                  <a:lnTo>
                    <a:pt x="894603" y="105826"/>
                  </a:lnTo>
                  <a:lnTo>
                    <a:pt x="931457" y="105826"/>
                  </a:lnTo>
                  <a:lnTo>
                    <a:pt x="931457" y="146882"/>
                  </a:lnTo>
                  <a:lnTo>
                    <a:pt x="958175" y="146882"/>
                  </a:lnTo>
                  <a:lnTo>
                    <a:pt x="958175" y="42793"/>
                  </a:lnTo>
                  <a:lnTo>
                    <a:pt x="931457" y="42793"/>
                  </a:lnTo>
                  <a:lnTo>
                    <a:pt x="931457" y="81614"/>
                  </a:lnTo>
                  <a:close/>
                  <a:moveTo>
                    <a:pt x="1078874" y="146882"/>
                  </a:moveTo>
                  <a:lnTo>
                    <a:pt x="1044554" y="146882"/>
                  </a:lnTo>
                  <a:lnTo>
                    <a:pt x="1005166" y="102992"/>
                  </a:lnTo>
                  <a:lnTo>
                    <a:pt x="1005166" y="146882"/>
                  </a:lnTo>
                  <a:lnTo>
                    <a:pt x="978452" y="146882"/>
                  </a:lnTo>
                  <a:lnTo>
                    <a:pt x="978452" y="42793"/>
                  </a:lnTo>
                  <a:lnTo>
                    <a:pt x="1005166" y="42793"/>
                  </a:lnTo>
                  <a:lnTo>
                    <a:pt x="1005166" y="84148"/>
                  </a:lnTo>
                  <a:lnTo>
                    <a:pt x="1042020" y="42793"/>
                  </a:lnTo>
                  <a:lnTo>
                    <a:pt x="1075506" y="42793"/>
                  </a:lnTo>
                  <a:lnTo>
                    <a:pt x="1030483" y="92317"/>
                  </a:lnTo>
                  <a:lnTo>
                    <a:pt x="1078874" y="146882"/>
                  </a:lnTo>
                  <a:close/>
                </a:path>
              </a:pathLst>
            </a:custGeom>
            <a:solidFill>
              <a:srgbClr val="FFFFFF"/>
            </a:solidFill>
            <a:ln w="40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12" name="Текст 11">
            <a:extLst>
              <a:ext uri="{FF2B5EF4-FFF2-40B4-BE49-F238E27FC236}">
                <a16:creationId xmlns:a16="http://schemas.microsoft.com/office/drawing/2014/main" id="{F5005F24-929D-E3C2-31AF-3403F009FC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637" y="5799138"/>
            <a:ext cx="4883871" cy="553998"/>
          </a:xfrm>
        </p:spPr>
        <p:txBody>
          <a:bodyPr/>
          <a:lstStyle>
            <a:lvl1pPr>
              <a:spcBef>
                <a:spcPts val="0"/>
              </a:spcBef>
              <a:defRPr/>
            </a:lvl1pPr>
          </a:lstStyle>
          <a:p>
            <a:pPr>
              <a:lnSpc>
                <a:spcPct val="90000"/>
              </a:lnSpc>
            </a:pPr>
            <a:r>
              <a:rPr lang="ru-RU" b="1" dirty="0">
                <a:solidFill>
                  <a:schemeClr val="bg1"/>
                </a:solidFill>
                <a:latin typeface="Styrene A LC Bold" pitchFamily="2" charset="0"/>
              </a:rPr>
              <a:t>Федор Фёдорович</a:t>
            </a:r>
            <a:br>
              <a:rPr lang="ru-RU" b="1" dirty="0">
                <a:solidFill>
                  <a:schemeClr val="bg1"/>
                </a:solidFill>
                <a:latin typeface="Styrene A LC Bold" pitchFamily="2" charset="0"/>
              </a:rPr>
            </a:br>
            <a:r>
              <a:rPr lang="ru-RU" b="1" dirty="0" err="1">
                <a:solidFill>
                  <a:schemeClr val="bg1"/>
                </a:solidFill>
                <a:latin typeface="Styrene A LC Bold" pitchFamily="2" charset="0"/>
              </a:rPr>
              <a:t>билайн</a:t>
            </a:r>
            <a:endParaRPr lang="ru-RU" b="1" dirty="0">
              <a:solidFill>
                <a:schemeClr val="bg1"/>
              </a:solidFill>
              <a:latin typeface="Styrene A LC Bold" pitchFamily="2" charset="0"/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F94F842F-E4A1-CD1F-952C-E99708F534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813226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Q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>
            <a:extLst>
              <a:ext uri="{FF2B5EF4-FFF2-40B4-BE49-F238E27FC236}">
                <a16:creationId xmlns:a16="http://schemas.microsoft.com/office/drawing/2014/main" id="{B2919620-DE2F-16D3-3E41-C37B44657A27}"/>
              </a:ext>
            </a:extLst>
          </p:cNvPr>
          <p:cNvSpPr/>
          <p:nvPr userDrawn="1"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58F39B5-8C18-DCB6-516C-B811421628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520700"/>
            <a:ext cx="5707062" cy="812800"/>
          </a:xfrm>
        </p:spPr>
        <p:txBody>
          <a:bodyPr>
            <a:noAutofit/>
          </a:bodyPr>
          <a:lstStyle>
            <a:lvl1pPr>
              <a:defRPr sz="3200" b="1" i="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</a:defRPr>
            </a:lvl1pPr>
          </a:lstStyle>
          <a:p>
            <a:r>
              <a:rPr lang="ru-RU" dirty="0"/>
              <a:t>Пример длинного заголовка в две строки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CC6279F-8E6B-1F7E-FA7D-EF74E841C9C7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A4261E1-8AD5-4447-928E-C3266244D7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606396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Слайд шаги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58F39B5-8C18-DCB6-516C-B811421628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520700"/>
            <a:ext cx="5707062" cy="812800"/>
          </a:xfrm>
        </p:spPr>
        <p:txBody>
          <a:bodyPr>
            <a:noAutofit/>
          </a:bodyPr>
          <a:lstStyle>
            <a:lvl1pPr>
              <a:defRPr sz="3200" b="1" i="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</a:defRPr>
            </a:lvl1pPr>
          </a:lstStyle>
          <a:p>
            <a:r>
              <a:rPr lang="ru-RU" dirty="0"/>
              <a:t>Пример длинного заголовка в две строки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78A19EA8-D2BB-ED17-4E81-687343DBD401}"/>
              </a:ext>
            </a:extLst>
          </p:cNvPr>
          <p:cNvSpPr/>
          <p:nvPr userDrawn="1"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2B38EDC-4452-3934-E849-919310DB86B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76425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поинты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58F39B5-8C18-DCB6-516C-B811421628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520700"/>
            <a:ext cx="5707062" cy="812800"/>
          </a:xfrm>
        </p:spPr>
        <p:txBody>
          <a:bodyPr>
            <a:noAutofit/>
          </a:bodyPr>
          <a:lstStyle>
            <a:lvl1pPr>
              <a:defRPr sz="3200" b="1" i="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</a:defRPr>
            </a:lvl1pPr>
          </a:lstStyle>
          <a:p>
            <a:r>
              <a:rPr lang="ru-RU" dirty="0"/>
              <a:t>Пример длинного заголовка в две строки</a:t>
            </a: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5422BD86-7B61-85D2-6018-8D1813BBB79B}"/>
              </a:ext>
            </a:extLst>
          </p:cNvPr>
          <p:cNvSpPr/>
          <p:nvPr userDrawn="1"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FFE4E94-B7F7-D0D7-E2A0-22398DC14FEF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7743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йд мокап телефона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>
            <a:extLst>
              <a:ext uri="{FF2B5EF4-FFF2-40B4-BE49-F238E27FC236}">
                <a16:creationId xmlns:a16="http://schemas.microsoft.com/office/drawing/2014/main" id="{0465144C-692D-7E2D-BA61-EC5AB12E5A4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232134" y="2407534"/>
            <a:ext cx="3726000" cy="4518000"/>
          </a:xfrm>
          <a:prstGeom prst="round2SameRect">
            <a:avLst>
              <a:gd name="adj1" fmla="val 11554"/>
              <a:gd name="adj2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lvl1pPr>
              <a:defRPr lang="ru-RU" sz="1800" smtClean="0">
                <a:solidFill>
                  <a:schemeClr val="lt1"/>
                </a:solidFill>
                <a:latin typeface="+mn-lt"/>
                <a:ea typeface="+mn-ea"/>
              </a:defRPr>
            </a:lvl1pPr>
            <a:lvl2pPr>
              <a:defRPr lang="ru-RU" sz="1800" smtClean="0">
                <a:solidFill>
                  <a:schemeClr val="lt1"/>
                </a:solidFill>
                <a:latin typeface="+mn-lt"/>
                <a:ea typeface="+mn-ea"/>
              </a:defRPr>
            </a:lvl2pPr>
            <a:lvl3pPr>
              <a:defRPr lang="ru-RU" sz="1800" smtClean="0">
                <a:solidFill>
                  <a:schemeClr val="lt1"/>
                </a:solidFill>
              </a:defRPr>
            </a:lvl3pPr>
            <a:lvl4pPr>
              <a:defRPr lang="ru-RU" smtClean="0">
                <a:solidFill>
                  <a:schemeClr val="lt1"/>
                </a:solidFill>
              </a:defRPr>
            </a:lvl4pPr>
            <a:lvl5pPr>
              <a:defRPr lang="ru-RU">
                <a:solidFill>
                  <a:schemeClr val="lt1"/>
                </a:solidFill>
              </a:defRPr>
            </a:lvl5pPr>
          </a:lstStyle>
          <a:p>
            <a:pPr lvl="0" algn="ctr"/>
            <a:r>
              <a:rPr lang="ru-RU"/>
              <a:t>Образец текста</a:t>
            </a:r>
          </a:p>
          <a:p>
            <a:pPr lvl="1" algn="ctr"/>
            <a:r>
              <a:rPr lang="ru-RU"/>
              <a:t>Второй уровень</a:t>
            </a:r>
          </a:p>
          <a:p>
            <a:pPr lvl="2" algn="ctr"/>
            <a:r>
              <a:rPr lang="ru-RU"/>
              <a:t>Третий уровень</a:t>
            </a:r>
          </a:p>
          <a:p>
            <a:pPr lvl="3" algn="ctr"/>
            <a:r>
              <a:rPr lang="ru-RU"/>
              <a:t>Четвертый уровень</a:t>
            </a:r>
          </a:p>
          <a:p>
            <a:pPr lvl="4" algn="ctr"/>
            <a:r>
              <a:rPr lang="ru-RU"/>
              <a:t>Пятый уровень</a:t>
            </a:r>
            <a:endParaRPr lang="ru-RU" dirty="0"/>
          </a:p>
        </p:txBody>
      </p:sp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58F39B5-8C18-DCB6-516C-B811421628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520700"/>
            <a:ext cx="5707062" cy="812800"/>
          </a:xfrm>
        </p:spPr>
        <p:txBody>
          <a:bodyPr>
            <a:noAutofit/>
          </a:bodyPr>
          <a:lstStyle>
            <a:lvl1pPr>
              <a:defRPr sz="3200" b="1" i="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</a:defRPr>
            </a:lvl1pPr>
          </a:lstStyle>
          <a:p>
            <a:r>
              <a:rPr lang="ru-RU" dirty="0"/>
              <a:t>Пример длинного заголовка в две строки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2B3CC1-E9F9-177A-052A-95088B07DD2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rcRect/>
          <a:stretch>
            <a:fillRect/>
          </a:stretch>
        </p:blipFill>
        <p:spPr>
          <a:xfrm>
            <a:off x="3994509" y="2180178"/>
            <a:ext cx="4202981" cy="4677822"/>
          </a:xfrm>
          <a:custGeom>
            <a:avLst/>
            <a:gdLst>
              <a:gd name="connsiteX0" fmla="*/ 0 w 4202981"/>
              <a:gd name="connsiteY0" fmla="*/ 0 h 4677822"/>
              <a:gd name="connsiteX1" fmla="*/ 4202981 w 4202981"/>
              <a:gd name="connsiteY1" fmla="*/ 0 h 4677822"/>
              <a:gd name="connsiteX2" fmla="*/ 4202981 w 4202981"/>
              <a:gd name="connsiteY2" fmla="*/ 4677822 h 4677822"/>
              <a:gd name="connsiteX3" fmla="*/ 3936916 w 4202981"/>
              <a:gd name="connsiteY3" fmla="*/ 4677822 h 4677822"/>
              <a:gd name="connsiteX4" fmla="*/ 3936916 w 4202981"/>
              <a:gd name="connsiteY4" fmla="*/ 600852 h 4677822"/>
              <a:gd name="connsiteX5" fmla="*/ 3583179 w 4202981"/>
              <a:gd name="connsiteY5" fmla="*/ 247115 h 4677822"/>
              <a:gd name="connsiteX6" fmla="*/ 613176 w 4202981"/>
              <a:gd name="connsiteY6" fmla="*/ 247115 h 4677822"/>
              <a:gd name="connsiteX7" fmla="*/ 259439 w 4202981"/>
              <a:gd name="connsiteY7" fmla="*/ 600852 h 4677822"/>
              <a:gd name="connsiteX8" fmla="*/ 259439 w 4202981"/>
              <a:gd name="connsiteY8" fmla="*/ 4677822 h 4677822"/>
              <a:gd name="connsiteX9" fmla="*/ 0 w 4202981"/>
              <a:gd name="connsiteY9" fmla="*/ 4677822 h 4677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02981" h="4677822">
                <a:moveTo>
                  <a:pt x="0" y="0"/>
                </a:moveTo>
                <a:lnTo>
                  <a:pt x="4202981" y="0"/>
                </a:lnTo>
                <a:lnTo>
                  <a:pt x="4202981" y="4677822"/>
                </a:lnTo>
                <a:lnTo>
                  <a:pt x="3936916" y="4677822"/>
                </a:lnTo>
                <a:lnTo>
                  <a:pt x="3936916" y="600852"/>
                </a:lnTo>
                <a:cubicBezTo>
                  <a:pt x="3936916" y="405488"/>
                  <a:pt x="3778543" y="247115"/>
                  <a:pt x="3583179" y="247115"/>
                </a:cubicBezTo>
                <a:lnTo>
                  <a:pt x="613176" y="247115"/>
                </a:lnTo>
                <a:cubicBezTo>
                  <a:pt x="417812" y="247115"/>
                  <a:pt x="259439" y="405488"/>
                  <a:pt x="259439" y="600852"/>
                </a:cubicBezTo>
                <a:lnTo>
                  <a:pt x="259439" y="4677822"/>
                </a:lnTo>
                <a:lnTo>
                  <a:pt x="0" y="4677822"/>
                </a:lnTo>
                <a:close/>
              </a:path>
            </a:pathLst>
          </a:custGeom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482DCC12-2F26-E8CE-71A5-94D8C6C90075}"/>
              </a:ext>
            </a:extLst>
          </p:cNvPr>
          <p:cNvSpPr/>
          <p:nvPr userDrawn="1"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42D640A-A4CA-0505-B13F-9D54E726828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9287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лавный слайд Alfa Talk (1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Рисунок 14">
            <a:extLst>
              <a:ext uri="{FF2B5EF4-FFF2-40B4-BE49-F238E27FC236}">
                <a16:creationId xmlns:a16="http://schemas.microsoft.com/office/drawing/2014/main" id="{5E36CF30-3687-A3C1-1CB2-97CE5785D9EA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07426" y="509522"/>
            <a:ext cx="2264349" cy="720000"/>
            <a:chOff x="323824" y="323850"/>
            <a:chExt cx="1447481" cy="460259"/>
          </a:xfrm>
        </p:grpSpPr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BF4D5973-D1D7-9882-33C6-59A9BBA0F1F0}"/>
                </a:ext>
              </a:extLst>
            </p:cNvPr>
            <p:cNvSpPr/>
            <p:nvPr/>
          </p:nvSpPr>
          <p:spPr>
            <a:xfrm>
              <a:off x="323824" y="323850"/>
              <a:ext cx="1447481" cy="460259"/>
            </a:xfrm>
            <a:custGeom>
              <a:avLst/>
              <a:gdLst>
                <a:gd name="connsiteX0" fmla="*/ 1204606 w 1447481"/>
                <a:gd name="connsiteY0" fmla="*/ 0 h 460259"/>
                <a:gd name="connsiteX1" fmla="*/ 242897 w 1447481"/>
                <a:gd name="connsiteY1" fmla="*/ 0 h 460259"/>
                <a:gd name="connsiteX2" fmla="*/ 25 w 1447481"/>
                <a:gd name="connsiteY2" fmla="*/ 226594 h 460259"/>
                <a:gd name="connsiteX3" fmla="*/ 242897 w 1447481"/>
                <a:gd name="connsiteY3" fmla="*/ 460260 h 460259"/>
                <a:gd name="connsiteX4" fmla="*/ 1204606 w 1447481"/>
                <a:gd name="connsiteY4" fmla="*/ 460260 h 460259"/>
                <a:gd name="connsiteX5" fmla="*/ 1447445 w 1447481"/>
                <a:gd name="connsiteY5" fmla="*/ 234334 h 460259"/>
                <a:gd name="connsiteX6" fmla="*/ 1204606 w 1447481"/>
                <a:gd name="connsiteY6" fmla="*/ 0 h 46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7481" h="460259">
                  <a:moveTo>
                    <a:pt x="1204606" y="0"/>
                  </a:moveTo>
                  <a:lnTo>
                    <a:pt x="242897" y="0"/>
                  </a:lnTo>
                  <a:cubicBezTo>
                    <a:pt x="82640" y="0"/>
                    <a:pt x="1693" y="112732"/>
                    <a:pt x="25" y="226594"/>
                  </a:cubicBezTo>
                  <a:cubicBezTo>
                    <a:pt x="-1643" y="342828"/>
                    <a:pt x="79303" y="460260"/>
                    <a:pt x="242897" y="460260"/>
                  </a:cubicBezTo>
                  <a:lnTo>
                    <a:pt x="1204606" y="460260"/>
                  </a:lnTo>
                  <a:cubicBezTo>
                    <a:pt x="1364564" y="460260"/>
                    <a:pt x="1445510" y="347997"/>
                    <a:pt x="1447445" y="234334"/>
                  </a:cubicBezTo>
                  <a:cubicBezTo>
                    <a:pt x="1449445" y="117865"/>
                    <a:pt x="1368498" y="0"/>
                    <a:pt x="1204606" y="0"/>
                  </a:cubicBezTo>
                  <a:close/>
                </a:path>
              </a:pathLst>
            </a:custGeom>
            <a:solidFill>
              <a:srgbClr val="EF3124"/>
            </a:solidFill>
            <a:ln w="40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:a16="http://schemas.microsoft.com/office/drawing/2014/main" id="{7B875034-6C2E-5E4D-A0FB-12965D60A872}"/>
                </a:ext>
              </a:extLst>
            </p:cNvPr>
            <p:cNvSpPr/>
            <p:nvPr/>
          </p:nvSpPr>
          <p:spPr>
            <a:xfrm>
              <a:off x="513958" y="456891"/>
              <a:ext cx="1078873" cy="216655"/>
            </a:xfrm>
            <a:custGeom>
              <a:avLst/>
              <a:gdLst>
                <a:gd name="connsiteX0" fmla="*/ 0 w 1078873"/>
                <a:gd name="connsiteY0" fmla="*/ 216656 h 216655"/>
                <a:gd name="connsiteX1" fmla="*/ 142344 w 1078873"/>
                <a:gd name="connsiteY1" fmla="*/ 216656 h 216655"/>
                <a:gd name="connsiteX2" fmla="*/ 142344 w 1078873"/>
                <a:gd name="connsiteY2" fmla="*/ 187104 h 216655"/>
                <a:gd name="connsiteX3" fmla="*/ 0 w 1078873"/>
                <a:gd name="connsiteY3" fmla="*/ 187104 h 216655"/>
                <a:gd name="connsiteX4" fmla="*/ 0 w 1078873"/>
                <a:gd name="connsiteY4" fmla="*/ 216656 h 216655"/>
                <a:gd name="connsiteX5" fmla="*/ 51193 w 1078873"/>
                <a:gd name="connsiteY5" fmla="*/ 92018 h 216655"/>
                <a:gd name="connsiteX6" fmla="*/ 90848 w 1078873"/>
                <a:gd name="connsiteY6" fmla="*/ 92018 h 216655"/>
                <a:gd name="connsiteX7" fmla="*/ 72004 w 1078873"/>
                <a:gd name="connsiteY7" fmla="*/ 32652 h 216655"/>
                <a:gd name="connsiteX8" fmla="*/ 71174 w 1078873"/>
                <a:gd name="connsiteY8" fmla="*/ 32652 h 216655"/>
                <a:gd name="connsiteX9" fmla="*/ 51193 w 1078873"/>
                <a:gd name="connsiteY9" fmla="*/ 92018 h 216655"/>
                <a:gd name="connsiteX10" fmla="*/ 32349 w 1078873"/>
                <a:gd name="connsiteY10" fmla="*/ 146882 h 216655"/>
                <a:gd name="connsiteX11" fmla="*/ 3368 w 1078873"/>
                <a:gd name="connsiteY11" fmla="*/ 146882 h 216655"/>
                <a:gd name="connsiteX12" fmla="*/ 47525 w 1078873"/>
                <a:gd name="connsiteY12" fmla="*/ 21678 h 216655"/>
                <a:gd name="connsiteX13" fmla="*/ 72838 w 1078873"/>
                <a:gd name="connsiteY13" fmla="*/ 0 h 216655"/>
                <a:gd name="connsiteX14" fmla="*/ 97588 w 1078873"/>
                <a:gd name="connsiteY14" fmla="*/ 21678 h 216655"/>
                <a:gd name="connsiteX15" fmla="*/ 139511 w 1078873"/>
                <a:gd name="connsiteY15" fmla="*/ 146882 h 216655"/>
                <a:gd name="connsiteX16" fmla="*/ 108559 w 1078873"/>
                <a:gd name="connsiteY16" fmla="*/ 146882 h 216655"/>
                <a:gd name="connsiteX17" fmla="*/ 98989 w 1078873"/>
                <a:gd name="connsiteY17" fmla="*/ 117068 h 216655"/>
                <a:gd name="connsiteX18" fmla="*/ 42724 w 1078873"/>
                <a:gd name="connsiteY18" fmla="*/ 117068 h 216655"/>
                <a:gd name="connsiteX19" fmla="*/ 32316 w 1078873"/>
                <a:gd name="connsiteY19" fmla="*/ 146882 h 216655"/>
                <a:gd name="connsiteX20" fmla="*/ 32349 w 1078873"/>
                <a:gd name="connsiteY20" fmla="*/ 146882 h 216655"/>
                <a:gd name="connsiteX21" fmla="*/ 819794 w 1078873"/>
                <a:gd name="connsiteY21" fmla="*/ 101325 h 216655"/>
                <a:gd name="connsiteX22" fmla="*/ 798416 w 1078873"/>
                <a:gd name="connsiteY22" fmla="*/ 101325 h 216655"/>
                <a:gd name="connsiteX23" fmla="*/ 782940 w 1078873"/>
                <a:gd name="connsiteY23" fmla="*/ 113129 h 216655"/>
                <a:gd name="connsiteX24" fmla="*/ 800084 w 1078873"/>
                <a:gd name="connsiteY24" fmla="*/ 126905 h 216655"/>
                <a:gd name="connsiteX25" fmla="*/ 819762 w 1078873"/>
                <a:gd name="connsiteY25" fmla="*/ 108061 h 216655"/>
                <a:gd name="connsiteX26" fmla="*/ 819762 w 1078873"/>
                <a:gd name="connsiteY26" fmla="*/ 101325 h 216655"/>
                <a:gd name="connsiteX27" fmla="*/ 819794 w 1078873"/>
                <a:gd name="connsiteY27" fmla="*/ 101325 h 216655"/>
                <a:gd name="connsiteX28" fmla="*/ 852980 w 1078873"/>
                <a:gd name="connsiteY28" fmla="*/ 122970 h 216655"/>
                <a:gd name="connsiteX29" fmla="*/ 852980 w 1078873"/>
                <a:gd name="connsiteY29" fmla="*/ 146882 h 216655"/>
                <a:gd name="connsiteX30" fmla="*/ 843710 w 1078873"/>
                <a:gd name="connsiteY30" fmla="*/ 146882 h 216655"/>
                <a:gd name="connsiteX31" fmla="*/ 822332 w 1078873"/>
                <a:gd name="connsiteY31" fmla="*/ 135912 h 216655"/>
                <a:gd name="connsiteX32" fmla="*/ 793080 w 1078873"/>
                <a:gd name="connsiteY32" fmla="*/ 149416 h 216655"/>
                <a:gd name="connsiteX33" fmla="*/ 755660 w 1078873"/>
                <a:gd name="connsiteY33" fmla="*/ 112829 h 216655"/>
                <a:gd name="connsiteX34" fmla="*/ 793348 w 1078873"/>
                <a:gd name="connsiteY34" fmla="*/ 79647 h 216655"/>
                <a:gd name="connsiteX35" fmla="*/ 819794 w 1078873"/>
                <a:gd name="connsiteY35" fmla="*/ 79647 h 216655"/>
                <a:gd name="connsiteX36" fmla="*/ 802917 w 1078873"/>
                <a:gd name="connsiteY36" fmla="*/ 62204 h 216655"/>
                <a:gd name="connsiteX37" fmla="*/ 785478 w 1078873"/>
                <a:gd name="connsiteY37" fmla="*/ 72607 h 216655"/>
                <a:gd name="connsiteX38" fmla="*/ 758461 w 1078873"/>
                <a:gd name="connsiteY38" fmla="*/ 72607 h 216655"/>
                <a:gd name="connsiteX39" fmla="*/ 802917 w 1078873"/>
                <a:gd name="connsiteY39" fmla="*/ 37720 h 216655"/>
                <a:gd name="connsiteX40" fmla="*/ 846512 w 1078873"/>
                <a:gd name="connsiteY40" fmla="*/ 79343 h 216655"/>
                <a:gd name="connsiteX41" fmla="*/ 846512 w 1078873"/>
                <a:gd name="connsiteY41" fmla="*/ 114230 h 216655"/>
                <a:gd name="connsiteX42" fmla="*/ 852980 w 1078873"/>
                <a:gd name="connsiteY42" fmla="*/ 122970 h 216655"/>
                <a:gd name="connsiteX43" fmla="*/ 715972 w 1078873"/>
                <a:gd name="connsiteY43" fmla="*/ 101859 h 216655"/>
                <a:gd name="connsiteX44" fmla="*/ 692889 w 1078873"/>
                <a:gd name="connsiteY44" fmla="*/ 83015 h 216655"/>
                <a:gd name="connsiteX45" fmla="*/ 664475 w 1078873"/>
                <a:gd name="connsiteY45" fmla="*/ 83015 h 216655"/>
                <a:gd name="connsiteX46" fmla="*/ 664475 w 1078873"/>
                <a:gd name="connsiteY46" fmla="*/ 120703 h 216655"/>
                <a:gd name="connsiteX47" fmla="*/ 692889 w 1078873"/>
                <a:gd name="connsiteY47" fmla="*/ 120703 h 216655"/>
                <a:gd name="connsiteX48" fmla="*/ 715972 w 1078873"/>
                <a:gd name="connsiteY48" fmla="*/ 101859 h 216655"/>
                <a:gd name="connsiteX49" fmla="*/ 744385 w 1078873"/>
                <a:gd name="connsiteY49" fmla="*/ 101859 h 216655"/>
                <a:gd name="connsiteX50" fmla="*/ 694023 w 1078873"/>
                <a:gd name="connsiteY50" fmla="*/ 146882 h 216655"/>
                <a:gd name="connsiteX51" fmla="*/ 636357 w 1078873"/>
                <a:gd name="connsiteY51" fmla="*/ 146882 h 216655"/>
                <a:gd name="connsiteX52" fmla="*/ 636357 w 1078873"/>
                <a:gd name="connsiteY52" fmla="*/ 1700 h 216655"/>
                <a:gd name="connsiteX53" fmla="*/ 733148 w 1078873"/>
                <a:gd name="connsiteY53" fmla="*/ 1700 h 216655"/>
                <a:gd name="connsiteX54" fmla="*/ 733148 w 1078873"/>
                <a:gd name="connsiteY54" fmla="*/ 28151 h 216655"/>
                <a:gd name="connsiteX55" fmla="*/ 664208 w 1078873"/>
                <a:gd name="connsiteY55" fmla="*/ 28151 h 216655"/>
                <a:gd name="connsiteX56" fmla="*/ 664208 w 1078873"/>
                <a:gd name="connsiteY56" fmla="*/ 57698 h 216655"/>
                <a:gd name="connsiteX57" fmla="*/ 694023 w 1078873"/>
                <a:gd name="connsiteY57" fmla="*/ 57698 h 216655"/>
                <a:gd name="connsiteX58" fmla="*/ 744385 w 1078873"/>
                <a:gd name="connsiteY58" fmla="*/ 101859 h 216655"/>
                <a:gd name="connsiteX59" fmla="*/ 553346 w 1078873"/>
                <a:gd name="connsiteY59" fmla="*/ 101292 h 216655"/>
                <a:gd name="connsiteX60" fmla="*/ 531964 w 1078873"/>
                <a:gd name="connsiteY60" fmla="*/ 101292 h 216655"/>
                <a:gd name="connsiteX61" fmla="*/ 516492 w 1078873"/>
                <a:gd name="connsiteY61" fmla="*/ 113097 h 216655"/>
                <a:gd name="connsiteX62" fmla="*/ 533668 w 1078873"/>
                <a:gd name="connsiteY62" fmla="*/ 126872 h 216655"/>
                <a:gd name="connsiteX63" fmla="*/ 553346 w 1078873"/>
                <a:gd name="connsiteY63" fmla="*/ 108028 h 216655"/>
                <a:gd name="connsiteX64" fmla="*/ 553346 w 1078873"/>
                <a:gd name="connsiteY64" fmla="*/ 101292 h 216655"/>
                <a:gd name="connsiteX65" fmla="*/ 586529 w 1078873"/>
                <a:gd name="connsiteY65" fmla="*/ 122937 h 216655"/>
                <a:gd name="connsiteX66" fmla="*/ 586529 w 1078873"/>
                <a:gd name="connsiteY66" fmla="*/ 146850 h 216655"/>
                <a:gd name="connsiteX67" fmla="*/ 577259 w 1078873"/>
                <a:gd name="connsiteY67" fmla="*/ 146850 h 216655"/>
                <a:gd name="connsiteX68" fmla="*/ 555880 w 1078873"/>
                <a:gd name="connsiteY68" fmla="*/ 135875 h 216655"/>
                <a:gd name="connsiteX69" fmla="*/ 526629 w 1078873"/>
                <a:gd name="connsiteY69" fmla="*/ 149384 h 216655"/>
                <a:gd name="connsiteX70" fmla="*/ 489208 w 1078873"/>
                <a:gd name="connsiteY70" fmla="*/ 112797 h 216655"/>
                <a:gd name="connsiteX71" fmla="*/ 526896 w 1078873"/>
                <a:gd name="connsiteY71" fmla="*/ 79610 h 216655"/>
                <a:gd name="connsiteX72" fmla="*/ 553346 w 1078873"/>
                <a:gd name="connsiteY72" fmla="*/ 79610 h 216655"/>
                <a:gd name="connsiteX73" fmla="*/ 536470 w 1078873"/>
                <a:gd name="connsiteY73" fmla="*/ 62167 h 216655"/>
                <a:gd name="connsiteX74" fmla="*/ 519026 w 1078873"/>
                <a:gd name="connsiteY74" fmla="*/ 72575 h 216655"/>
                <a:gd name="connsiteX75" fmla="*/ 491742 w 1078873"/>
                <a:gd name="connsiteY75" fmla="*/ 72575 h 216655"/>
                <a:gd name="connsiteX76" fmla="*/ 536203 w 1078873"/>
                <a:gd name="connsiteY76" fmla="*/ 37688 h 216655"/>
                <a:gd name="connsiteX77" fmla="*/ 579793 w 1078873"/>
                <a:gd name="connsiteY77" fmla="*/ 79311 h 216655"/>
                <a:gd name="connsiteX78" fmla="*/ 579793 w 1078873"/>
                <a:gd name="connsiteY78" fmla="*/ 114198 h 216655"/>
                <a:gd name="connsiteX79" fmla="*/ 586529 w 1078873"/>
                <a:gd name="connsiteY79" fmla="*/ 122937 h 216655"/>
                <a:gd name="connsiteX80" fmla="*/ 453188 w 1078873"/>
                <a:gd name="connsiteY80" fmla="*/ 94787 h 216655"/>
                <a:gd name="connsiteX81" fmla="*/ 429275 w 1078873"/>
                <a:gd name="connsiteY81" fmla="*/ 65236 h 216655"/>
                <a:gd name="connsiteX82" fmla="*/ 429275 w 1078873"/>
                <a:gd name="connsiteY82" fmla="*/ 124039 h 216655"/>
                <a:gd name="connsiteX83" fmla="*/ 453188 w 1078873"/>
                <a:gd name="connsiteY83" fmla="*/ 94787 h 216655"/>
                <a:gd name="connsiteX84" fmla="*/ 402558 w 1078873"/>
                <a:gd name="connsiteY84" fmla="*/ 65236 h 216655"/>
                <a:gd name="connsiteX85" fmla="*/ 378645 w 1078873"/>
                <a:gd name="connsiteY85" fmla="*/ 94787 h 216655"/>
                <a:gd name="connsiteX86" fmla="*/ 402558 w 1078873"/>
                <a:gd name="connsiteY86" fmla="*/ 124338 h 216655"/>
                <a:gd name="connsiteX87" fmla="*/ 402558 w 1078873"/>
                <a:gd name="connsiteY87" fmla="*/ 65272 h 216655"/>
                <a:gd name="connsiteX88" fmla="*/ 402558 w 1078873"/>
                <a:gd name="connsiteY88" fmla="*/ 65236 h 216655"/>
                <a:gd name="connsiteX89" fmla="*/ 480205 w 1078873"/>
                <a:gd name="connsiteY89" fmla="*/ 94787 h 216655"/>
                <a:gd name="connsiteX90" fmla="*/ 429275 w 1078873"/>
                <a:gd name="connsiteY90" fmla="*/ 149352 h 216655"/>
                <a:gd name="connsiteX91" fmla="*/ 429275 w 1078873"/>
                <a:gd name="connsiteY91" fmla="*/ 188440 h 216655"/>
                <a:gd name="connsiteX92" fmla="*/ 402558 w 1078873"/>
                <a:gd name="connsiteY92" fmla="*/ 188440 h 216655"/>
                <a:gd name="connsiteX93" fmla="*/ 402558 w 1078873"/>
                <a:gd name="connsiteY93" fmla="*/ 149352 h 216655"/>
                <a:gd name="connsiteX94" fmla="*/ 351632 w 1078873"/>
                <a:gd name="connsiteY94" fmla="*/ 94787 h 216655"/>
                <a:gd name="connsiteX95" fmla="*/ 402558 w 1078873"/>
                <a:gd name="connsiteY95" fmla="*/ 40489 h 216655"/>
                <a:gd name="connsiteX96" fmla="*/ 402558 w 1078873"/>
                <a:gd name="connsiteY96" fmla="*/ 1668 h 216655"/>
                <a:gd name="connsiteX97" fmla="*/ 429275 w 1078873"/>
                <a:gd name="connsiteY97" fmla="*/ 1668 h 216655"/>
                <a:gd name="connsiteX98" fmla="*/ 429275 w 1078873"/>
                <a:gd name="connsiteY98" fmla="*/ 40222 h 216655"/>
                <a:gd name="connsiteX99" fmla="*/ 480205 w 1078873"/>
                <a:gd name="connsiteY99" fmla="*/ 94787 h 216655"/>
                <a:gd name="connsiteX100" fmla="*/ 315345 w 1078873"/>
                <a:gd name="connsiteY100" fmla="*/ 110263 h 216655"/>
                <a:gd name="connsiteX101" fmla="*/ 300436 w 1078873"/>
                <a:gd name="connsiteY101" fmla="*/ 97588 h 216655"/>
                <a:gd name="connsiteX102" fmla="*/ 283292 w 1078873"/>
                <a:gd name="connsiteY102" fmla="*/ 97588 h 216655"/>
                <a:gd name="connsiteX103" fmla="*/ 283292 w 1078873"/>
                <a:gd name="connsiteY103" fmla="*/ 124039 h 216655"/>
                <a:gd name="connsiteX104" fmla="*/ 300436 w 1078873"/>
                <a:gd name="connsiteY104" fmla="*/ 124039 h 216655"/>
                <a:gd name="connsiteX105" fmla="*/ 315345 w 1078873"/>
                <a:gd name="connsiteY105" fmla="*/ 110263 h 216655"/>
                <a:gd name="connsiteX106" fmla="*/ 342358 w 1078873"/>
                <a:gd name="connsiteY106" fmla="*/ 110263 h 216655"/>
                <a:gd name="connsiteX107" fmla="*/ 302970 w 1078873"/>
                <a:gd name="connsiteY107" fmla="*/ 146850 h 216655"/>
                <a:gd name="connsiteX108" fmla="*/ 256845 w 1078873"/>
                <a:gd name="connsiteY108" fmla="*/ 146850 h 216655"/>
                <a:gd name="connsiteX109" fmla="*/ 256845 w 1078873"/>
                <a:gd name="connsiteY109" fmla="*/ 42756 h 216655"/>
                <a:gd name="connsiteX110" fmla="*/ 283559 w 1078873"/>
                <a:gd name="connsiteY110" fmla="*/ 42756 h 216655"/>
                <a:gd name="connsiteX111" fmla="*/ 283559 w 1078873"/>
                <a:gd name="connsiteY111" fmla="*/ 74275 h 216655"/>
                <a:gd name="connsiteX112" fmla="*/ 302703 w 1078873"/>
                <a:gd name="connsiteY112" fmla="*/ 74275 h 216655"/>
                <a:gd name="connsiteX113" fmla="*/ 342358 w 1078873"/>
                <a:gd name="connsiteY113" fmla="*/ 110295 h 216655"/>
                <a:gd name="connsiteX114" fmla="*/ 158355 w 1078873"/>
                <a:gd name="connsiteY114" fmla="*/ 99058 h 216655"/>
                <a:gd name="connsiteX115" fmla="*/ 144279 w 1078873"/>
                <a:gd name="connsiteY115" fmla="*/ 122403 h 216655"/>
                <a:gd name="connsiteX116" fmla="*/ 144279 w 1078873"/>
                <a:gd name="connsiteY116" fmla="*/ 146882 h 216655"/>
                <a:gd name="connsiteX117" fmla="*/ 148214 w 1078873"/>
                <a:gd name="connsiteY117" fmla="*/ 146882 h 216655"/>
                <a:gd name="connsiteX118" fmla="*/ 183101 w 1078873"/>
                <a:gd name="connsiteY118" fmla="*/ 101592 h 216655"/>
                <a:gd name="connsiteX119" fmla="*/ 184234 w 1078873"/>
                <a:gd name="connsiteY119" fmla="*/ 66972 h 216655"/>
                <a:gd name="connsiteX120" fmla="*/ 209851 w 1078873"/>
                <a:gd name="connsiteY120" fmla="*/ 66972 h 216655"/>
                <a:gd name="connsiteX121" fmla="*/ 209851 w 1078873"/>
                <a:gd name="connsiteY121" fmla="*/ 146882 h 216655"/>
                <a:gd name="connsiteX122" fmla="*/ 236564 w 1078873"/>
                <a:gd name="connsiteY122" fmla="*/ 146882 h 216655"/>
                <a:gd name="connsiteX123" fmla="*/ 236564 w 1078873"/>
                <a:gd name="connsiteY123" fmla="*/ 42793 h 216655"/>
                <a:gd name="connsiteX124" fmla="*/ 160322 w 1078873"/>
                <a:gd name="connsiteY124" fmla="*/ 42793 h 216655"/>
                <a:gd name="connsiteX125" fmla="*/ 158355 w 1078873"/>
                <a:gd name="connsiteY125" fmla="*/ 99058 h 216655"/>
                <a:gd name="connsiteX126" fmla="*/ 931457 w 1078873"/>
                <a:gd name="connsiteY126" fmla="*/ 81614 h 216655"/>
                <a:gd name="connsiteX127" fmla="*/ 894603 w 1078873"/>
                <a:gd name="connsiteY127" fmla="*/ 81614 h 216655"/>
                <a:gd name="connsiteX128" fmla="*/ 894603 w 1078873"/>
                <a:gd name="connsiteY128" fmla="*/ 42793 h 216655"/>
                <a:gd name="connsiteX129" fmla="*/ 867890 w 1078873"/>
                <a:gd name="connsiteY129" fmla="*/ 42793 h 216655"/>
                <a:gd name="connsiteX130" fmla="*/ 867890 w 1078873"/>
                <a:gd name="connsiteY130" fmla="*/ 146882 h 216655"/>
                <a:gd name="connsiteX131" fmla="*/ 894603 w 1078873"/>
                <a:gd name="connsiteY131" fmla="*/ 146882 h 216655"/>
                <a:gd name="connsiteX132" fmla="*/ 894603 w 1078873"/>
                <a:gd name="connsiteY132" fmla="*/ 105826 h 216655"/>
                <a:gd name="connsiteX133" fmla="*/ 931457 w 1078873"/>
                <a:gd name="connsiteY133" fmla="*/ 105826 h 216655"/>
                <a:gd name="connsiteX134" fmla="*/ 931457 w 1078873"/>
                <a:gd name="connsiteY134" fmla="*/ 146882 h 216655"/>
                <a:gd name="connsiteX135" fmla="*/ 958175 w 1078873"/>
                <a:gd name="connsiteY135" fmla="*/ 146882 h 216655"/>
                <a:gd name="connsiteX136" fmla="*/ 958175 w 1078873"/>
                <a:gd name="connsiteY136" fmla="*/ 42793 h 216655"/>
                <a:gd name="connsiteX137" fmla="*/ 931457 w 1078873"/>
                <a:gd name="connsiteY137" fmla="*/ 42793 h 216655"/>
                <a:gd name="connsiteX138" fmla="*/ 931457 w 1078873"/>
                <a:gd name="connsiteY138" fmla="*/ 81614 h 216655"/>
                <a:gd name="connsiteX139" fmla="*/ 1078874 w 1078873"/>
                <a:gd name="connsiteY139" fmla="*/ 146882 h 216655"/>
                <a:gd name="connsiteX140" fmla="*/ 1044554 w 1078873"/>
                <a:gd name="connsiteY140" fmla="*/ 146882 h 216655"/>
                <a:gd name="connsiteX141" fmla="*/ 1005166 w 1078873"/>
                <a:gd name="connsiteY141" fmla="*/ 102992 h 216655"/>
                <a:gd name="connsiteX142" fmla="*/ 1005166 w 1078873"/>
                <a:gd name="connsiteY142" fmla="*/ 146882 h 216655"/>
                <a:gd name="connsiteX143" fmla="*/ 978452 w 1078873"/>
                <a:gd name="connsiteY143" fmla="*/ 146882 h 216655"/>
                <a:gd name="connsiteX144" fmla="*/ 978452 w 1078873"/>
                <a:gd name="connsiteY144" fmla="*/ 42793 h 216655"/>
                <a:gd name="connsiteX145" fmla="*/ 1005166 w 1078873"/>
                <a:gd name="connsiteY145" fmla="*/ 42793 h 216655"/>
                <a:gd name="connsiteX146" fmla="*/ 1005166 w 1078873"/>
                <a:gd name="connsiteY146" fmla="*/ 84148 h 216655"/>
                <a:gd name="connsiteX147" fmla="*/ 1042020 w 1078873"/>
                <a:gd name="connsiteY147" fmla="*/ 42793 h 216655"/>
                <a:gd name="connsiteX148" fmla="*/ 1075506 w 1078873"/>
                <a:gd name="connsiteY148" fmla="*/ 42793 h 216655"/>
                <a:gd name="connsiteX149" fmla="*/ 1030483 w 1078873"/>
                <a:gd name="connsiteY149" fmla="*/ 92317 h 216655"/>
                <a:gd name="connsiteX150" fmla="*/ 1078874 w 1078873"/>
                <a:gd name="connsiteY150" fmla="*/ 146882 h 216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1078873" h="216655">
                  <a:moveTo>
                    <a:pt x="0" y="216656"/>
                  </a:moveTo>
                  <a:lnTo>
                    <a:pt x="142344" y="216656"/>
                  </a:lnTo>
                  <a:lnTo>
                    <a:pt x="142344" y="187104"/>
                  </a:lnTo>
                  <a:lnTo>
                    <a:pt x="0" y="187104"/>
                  </a:lnTo>
                  <a:lnTo>
                    <a:pt x="0" y="216656"/>
                  </a:lnTo>
                  <a:close/>
                  <a:moveTo>
                    <a:pt x="51193" y="92018"/>
                  </a:moveTo>
                  <a:lnTo>
                    <a:pt x="90848" y="92018"/>
                  </a:lnTo>
                  <a:lnTo>
                    <a:pt x="72004" y="32652"/>
                  </a:lnTo>
                  <a:lnTo>
                    <a:pt x="71174" y="32652"/>
                  </a:lnTo>
                  <a:lnTo>
                    <a:pt x="51193" y="92018"/>
                  </a:lnTo>
                  <a:close/>
                  <a:moveTo>
                    <a:pt x="32349" y="146882"/>
                  </a:moveTo>
                  <a:lnTo>
                    <a:pt x="3368" y="146882"/>
                  </a:lnTo>
                  <a:lnTo>
                    <a:pt x="47525" y="21678"/>
                  </a:lnTo>
                  <a:cubicBezTo>
                    <a:pt x="51759" y="9574"/>
                    <a:pt x="56799" y="0"/>
                    <a:pt x="72838" y="0"/>
                  </a:cubicBezTo>
                  <a:cubicBezTo>
                    <a:pt x="88881" y="0"/>
                    <a:pt x="93653" y="9574"/>
                    <a:pt x="97588" y="21678"/>
                  </a:cubicBezTo>
                  <a:lnTo>
                    <a:pt x="139511" y="146882"/>
                  </a:lnTo>
                  <a:lnTo>
                    <a:pt x="108559" y="146882"/>
                  </a:lnTo>
                  <a:lnTo>
                    <a:pt x="98989" y="117068"/>
                  </a:lnTo>
                  <a:lnTo>
                    <a:pt x="42724" y="117068"/>
                  </a:lnTo>
                  <a:lnTo>
                    <a:pt x="32316" y="146882"/>
                  </a:lnTo>
                  <a:lnTo>
                    <a:pt x="32349" y="146882"/>
                  </a:lnTo>
                  <a:close/>
                  <a:moveTo>
                    <a:pt x="819794" y="101325"/>
                  </a:moveTo>
                  <a:lnTo>
                    <a:pt x="798416" y="101325"/>
                  </a:lnTo>
                  <a:cubicBezTo>
                    <a:pt x="791113" y="101325"/>
                    <a:pt x="782940" y="103025"/>
                    <a:pt x="782940" y="113129"/>
                  </a:cubicBezTo>
                  <a:cubicBezTo>
                    <a:pt x="782940" y="123237"/>
                    <a:pt x="790546" y="126905"/>
                    <a:pt x="800084" y="126905"/>
                  </a:cubicBezTo>
                  <a:cubicBezTo>
                    <a:pt x="811058" y="126905"/>
                    <a:pt x="819762" y="120136"/>
                    <a:pt x="819762" y="108061"/>
                  </a:cubicBezTo>
                  <a:lnTo>
                    <a:pt x="819762" y="101325"/>
                  </a:lnTo>
                  <a:lnTo>
                    <a:pt x="819794" y="101325"/>
                  </a:lnTo>
                  <a:close/>
                  <a:moveTo>
                    <a:pt x="852980" y="122970"/>
                  </a:moveTo>
                  <a:lnTo>
                    <a:pt x="852980" y="146882"/>
                  </a:lnTo>
                  <a:lnTo>
                    <a:pt x="843710" y="146882"/>
                  </a:lnTo>
                  <a:cubicBezTo>
                    <a:pt x="833570" y="146882"/>
                    <a:pt x="825700" y="142947"/>
                    <a:pt x="822332" y="135912"/>
                  </a:cubicBezTo>
                  <a:cubicBezTo>
                    <a:pt x="818393" y="141814"/>
                    <a:pt x="809390" y="149416"/>
                    <a:pt x="793080" y="149416"/>
                  </a:cubicBezTo>
                  <a:cubicBezTo>
                    <a:pt x="770868" y="149416"/>
                    <a:pt x="755660" y="134511"/>
                    <a:pt x="755660" y="112829"/>
                  </a:cubicBezTo>
                  <a:cubicBezTo>
                    <a:pt x="755660" y="91152"/>
                    <a:pt x="769735" y="79647"/>
                    <a:pt x="793348" y="79647"/>
                  </a:cubicBezTo>
                  <a:lnTo>
                    <a:pt x="819794" y="79647"/>
                  </a:lnTo>
                  <a:cubicBezTo>
                    <a:pt x="819794" y="66972"/>
                    <a:pt x="813058" y="62204"/>
                    <a:pt x="802917" y="62204"/>
                  </a:cubicBezTo>
                  <a:cubicBezTo>
                    <a:pt x="790247" y="62204"/>
                    <a:pt x="786308" y="68940"/>
                    <a:pt x="785478" y="72607"/>
                  </a:cubicBezTo>
                  <a:lnTo>
                    <a:pt x="758461" y="72607"/>
                  </a:lnTo>
                  <a:cubicBezTo>
                    <a:pt x="759861" y="54897"/>
                    <a:pt x="774771" y="37720"/>
                    <a:pt x="802917" y="37720"/>
                  </a:cubicBezTo>
                  <a:cubicBezTo>
                    <a:pt x="831068" y="37720"/>
                    <a:pt x="846512" y="53763"/>
                    <a:pt x="846512" y="79343"/>
                  </a:cubicBezTo>
                  <a:lnTo>
                    <a:pt x="846512" y="114230"/>
                  </a:lnTo>
                  <a:cubicBezTo>
                    <a:pt x="846244" y="120703"/>
                    <a:pt x="848212" y="122970"/>
                    <a:pt x="852980" y="122970"/>
                  </a:cubicBezTo>
                  <a:close/>
                  <a:moveTo>
                    <a:pt x="715972" y="101859"/>
                  </a:moveTo>
                  <a:cubicBezTo>
                    <a:pt x="715972" y="89751"/>
                    <a:pt x="707531" y="83015"/>
                    <a:pt x="692889" y="83015"/>
                  </a:cubicBezTo>
                  <a:lnTo>
                    <a:pt x="664475" y="83015"/>
                  </a:lnTo>
                  <a:lnTo>
                    <a:pt x="664475" y="120703"/>
                  </a:lnTo>
                  <a:lnTo>
                    <a:pt x="692889" y="120703"/>
                  </a:lnTo>
                  <a:cubicBezTo>
                    <a:pt x="707531" y="120703"/>
                    <a:pt x="715972" y="114230"/>
                    <a:pt x="715972" y="101859"/>
                  </a:cubicBezTo>
                  <a:close/>
                  <a:moveTo>
                    <a:pt x="744385" y="101859"/>
                  </a:moveTo>
                  <a:cubicBezTo>
                    <a:pt x="744385" y="131107"/>
                    <a:pt x="726108" y="146882"/>
                    <a:pt x="694023" y="146882"/>
                  </a:cubicBezTo>
                  <a:lnTo>
                    <a:pt x="636357" y="146882"/>
                  </a:lnTo>
                  <a:lnTo>
                    <a:pt x="636357" y="1700"/>
                  </a:lnTo>
                  <a:lnTo>
                    <a:pt x="733148" y="1700"/>
                  </a:lnTo>
                  <a:lnTo>
                    <a:pt x="733148" y="28151"/>
                  </a:lnTo>
                  <a:lnTo>
                    <a:pt x="664208" y="28151"/>
                  </a:lnTo>
                  <a:lnTo>
                    <a:pt x="664208" y="57698"/>
                  </a:lnTo>
                  <a:lnTo>
                    <a:pt x="694023" y="57698"/>
                  </a:lnTo>
                  <a:cubicBezTo>
                    <a:pt x="726108" y="57698"/>
                    <a:pt x="744385" y="74307"/>
                    <a:pt x="744385" y="101859"/>
                  </a:cubicBezTo>
                  <a:close/>
                  <a:moveTo>
                    <a:pt x="553346" y="101292"/>
                  </a:moveTo>
                  <a:lnTo>
                    <a:pt x="531964" y="101292"/>
                  </a:lnTo>
                  <a:cubicBezTo>
                    <a:pt x="524661" y="101292"/>
                    <a:pt x="516492" y="102992"/>
                    <a:pt x="516492" y="113097"/>
                  </a:cubicBezTo>
                  <a:cubicBezTo>
                    <a:pt x="516492" y="123205"/>
                    <a:pt x="524095" y="126872"/>
                    <a:pt x="533668" y="126872"/>
                  </a:cubicBezTo>
                  <a:cubicBezTo>
                    <a:pt x="544639" y="126872"/>
                    <a:pt x="553346" y="120100"/>
                    <a:pt x="553346" y="108028"/>
                  </a:cubicBezTo>
                  <a:lnTo>
                    <a:pt x="553346" y="101292"/>
                  </a:lnTo>
                  <a:close/>
                  <a:moveTo>
                    <a:pt x="586529" y="122937"/>
                  </a:moveTo>
                  <a:lnTo>
                    <a:pt x="586529" y="146850"/>
                  </a:lnTo>
                  <a:lnTo>
                    <a:pt x="577259" y="146850"/>
                  </a:lnTo>
                  <a:cubicBezTo>
                    <a:pt x="567118" y="146850"/>
                    <a:pt x="559249" y="142915"/>
                    <a:pt x="555880" y="135875"/>
                  </a:cubicBezTo>
                  <a:cubicBezTo>
                    <a:pt x="551946" y="141782"/>
                    <a:pt x="542939" y="149384"/>
                    <a:pt x="526629" y="149384"/>
                  </a:cubicBezTo>
                  <a:cubicBezTo>
                    <a:pt x="504417" y="149384"/>
                    <a:pt x="489208" y="134475"/>
                    <a:pt x="489208" y="112797"/>
                  </a:cubicBezTo>
                  <a:cubicBezTo>
                    <a:pt x="489208" y="91119"/>
                    <a:pt x="503283" y="79610"/>
                    <a:pt x="526896" y="79610"/>
                  </a:cubicBezTo>
                  <a:lnTo>
                    <a:pt x="553346" y="79610"/>
                  </a:lnTo>
                  <a:cubicBezTo>
                    <a:pt x="553346" y="66940"/>
                    <a:pt x="546606" y="62167"/>
                    <a:pt x="536470" y="62167"/>
                  </a:cubicBezTo>
                  <a:cubicBezTo>
                    <a:pt x="523795" y="62167"/>
                    <a:pt x="519860" y="68907"/>
                    <a:pt x="519026" y="72575"/>
                  </a:cubicBezTo>
                  <a:lnTo>
                    <a:pt x="491742" y="72575"/>
                  </a:lnTo>
                  <a:cubicBezTo>
                    <a:pt x="493143" y="54864"/>
                    <a:pt x="508052" y="37688"/>
                    <a:pt x="536203" y="37688"/>
                  </a:cubicBezTo>
                  <a:cubicBezTo>
                    <a:pt x="564349" y="37688"/>
                    <a:pt x="579793" y="53731"/>
                    <a:pt x="579793" y="79311"/>
                  </a:cubicBezTo>
                  <a:lnTo>
                    <a:pt x="579793" y="114198"/>
                  </a:lnTo>
                  <a:cubicBezTo>
                    <a:pt x="580060" y="120667"/>
                    <a:pt x="581760" y="122937"/>
                    <a:pt x="586529" y="122937"/>
                  </a:cubicBezTo>
                  <a:close/>
                  <a:moveTo>
                    <a:pt x="453188" y="94787"/>
                  </a:moveTo>
                  <a:cubicBezTo>
                    <a:pt x="453188" y="78477"/>
                    <a:pt x="443917" y="67507"/>
                    <a:pt x="429275" y="65236"/>
                  </a:cubicBezTo>
                  <a:lnTo>
                    <a:pt x="429275" y="124039"/>
                  </a:lnTo>
                  <a:cubicBezTo>
                    <a:pt x="443917" y="122067"/>
                    <a:pt x="453188" y="111097"/>
                    <a:pt x="453188" y="94787"/>
                  </a:cubicBezTo>
                  <a:close/>
                  <a:moveTo>
                    <a:pt x="402558" y="65236"/>
                  </a:moveTo>
                  <a:cubicBezTo>
                    <a:pt x="387653" y="67203"/>
                    <a:pt x="378645" y="78445"/>
                    <a:pt x="378645" y="94787"/>
                  </a:cubicBezTo>
                  <a:cubicBezTo>
                    <a:pt x="378645" y="111129"/>
                    <a:pt x="387920" y="122067"/>
                    <a:pt x="402558" y="124338"/>
                  </a:cubicBezTo>
                  <a:lnTo>
                    <a:pt x="402558" y="65272"/>
                  </a:lnTo>
                  <a:lnTo>
                    <a:pt x="402558" y="65236"/>
                  </a:lnTo>
                  <a:close/>
                  <a:moveTo>
                    <a:pt x="480205" y="94787"/>
                  </a:moveTo>
                  <a:cubicBezTo>
                    <a:pt x="480205" y="125172"/>
                    <a:pt x="459656" y="146817"/>
                    <a:pt x="429275" y="149352"/>
                  </a:cubicBezTo>
                  <a:lnTo>
                    <a:pt x="429275" y="188440"/>
                  </a:lnTo>
                  <a:lnTo>
                    <a:pt x="402558" y="188440"/>
                  </a:lnTo>
                  <a:lnTo>
                    <a:pt x="402558" y="149352"/>
                  </a:lnTo>
                  <a:cubicBezTo>
                    <a:pt x="372177" y="146817"/>
                    <a:pt x="351632" y="125172"/>
                    <a:pt x="351632" y="94787"/>
                  </a:cubicBezTo>
                  <a:cubicBezTo>
                    <a:pt x="351632" y="64402"/>
                    <a:pt x="372177" y="43023"/>
                    <a:pt x="402558" y="40489"/>
                  </a:cubicBezTo>
                  <a:lnTo>
                    <a:pt x="402558" y="1668"/>
                  </a:lnTo>
                  <a:lnTo>
                    <a:pt x="429275" y="1668"/>
                  </a:lnTo>
                  <a:lnTo>
                    <a:pt x="429275" y="40222"/>
                  </a:lnTo>
                  <a:cubicBezTo>
                    <a:pt x="459656" y="42756"/>
                    <a:pt x="480205" y="64402"/>
                    <a:pt x="480205" y="94787"/>
                  </a:cubicBezTo>
                  <a:close/>
                  <a:moveTo>
                    <a:pt x="315345" y="110263"/>
                  </a:moveTo>
                  <a:cubicBezTo>
                    <a:pt x="315345" y="101559"/>
                    <a:pt x="309706" y="97588"/>
                    <a:pt x="300436" y="97588"/>
                  </a:cubicBezTo>
                  <a:lnTo>
                    <a:pt x="283292" y="97588"/>
                  </a:lnTo>
                  <a:lnTo>
                    <a:pt x="283292" y="124039"/>
                  </a:lnTo>
                  <a:lnTo>
                    <a:pt x="300436" y="124039"/>
                  </a:lnTo>
                  <a:cubicBezTo>
                    <a:pt x="310005" y="124039"/>
                    <a:pt x="315345" y="119533"/>
                    <a:pt x="315345" y="110263"/>
                  </a:cubicBezTo>
                  <a:close/>
                  <a:moveTo>
                    <a:pt x="342358" y="110263"/>
                  </a:moveTo>
                  <a:cubicBezTo>
                    <a:pt x="342358" y="127973"/>
                    <a:pt x="331954" y="146850"/>
                    <a:pt x="302970" y="146850"/>
                  </a:cubicBezTo>
                  <a:lnTo>
                    <a:pt x="256845" y="146850"/>
                  </a:lnTo>
                  <a:lnTo>
                    <a:pt x="256845" y="42756"/>
                  </a:lnTo>
                  <a:lnTo>
                    <a:pt x="283559" y="42756"/>
                  </a:lnTo>
                  <a:lnTo>
                    <a:pt x="283559" y="74275"/>
                  </a:lnTo>
                  <a:lnTo>
                    <a:pt x="302703" y="74275"/>
                  </a:lnTo>
                  <a:cubicBezTo>
                    <a:pt x="328016" y="74275"/>
                    <a:pt x="342358" y="87217"/>
                    <a:pt x="342358" y="110295"/>
                  </a:cubicBezTo>
                  <a:moveTo>
                    <a:pt x="158355" y="99058"/>
                  </a:moveTo>
                  <a:cubicBezTo>
                    <a:pt x="157788" y="118468"/>
                    <a:pt x="155254" y="122403"/>
                    <a:pt x="144279" y="122403"/>
                  </a:cubicBezTo>
                  <a:lnTo>
                    <a:pt x="144279" y="146882"/>
                  </a:lnTo>
                  <a:lnTo>
                    <a:pt x="148214" y="146882"/>
                  </a:lnTo>
                  <a:cubicBezTo>
                    <a:pt x="175498" y="146882"/>
                    <a:pt x="181967" y="132807"/>
                    <a:pt x="183101" y="101592"/>
                  </a:cubicBezTo>
                  <a:lnTo>
                    <a:pt x="184234" y="66972"/>
                  </a:lnTo>
                  <a:lnTo>
                    <a:pt x="209851" y="66972"/>
                  </a:lnTo>
                  <a:lnTo>
                    <a:pt x="209851" y="146882"/>
                  </a:lnTo>
                  <a:lnTo>
                    <a:pt x="236564" y="146882"/>
                  </a:lnTo>
                  <a:lnTo>
                    <a:pt x="236564" y="42793"/>
                  </a:lnTo>
                  <a:lnTo>
                    <a:pt x="160322" y="42793"/>
                  </a:lnTo>
                  <a:lnTo>
                    <a:pt x="158355" y="99058"/>
                  </a:lnTo>
                  <a:close/>
                  <a:moveTo>
                    <a:pt x="931457" y="81614"/>
                  </a:moveTo>
                  <a:lnTo>
                    <a:pt x="894603" y="81614"/>
                  </a:lnTo>
                  <a:lnTo>
                    <a:pt x="894603" y="42793"/>
                  </a:lnTo>
                  <a:lnTo>
                    <a:pt x="867890" y="42793"/>
                  </a:lnTo>
                  <a:lnTo>
                    <a:pt x="867890" y="146882"/>
                  </a:lnTo>
                  <a:lnTo>
                    <a:pt x="894603" y="146882"/>
                  </a:lnTo>
                  <a:lnTo>
                    <a:pt x="894603" y="105826"/>
                  </a:lnTo>
                  <a:lnTo>
                    <a:pt x="931457" y="105826"/>
                  </a:lnTo>
                  <a:lnTo>
                    <a:pt x="931457" y="146882"/>
                  </a:lnTo>
                  <a:lnTo>
                    <a:pt x="958175" y="146882"/>
                  </a:lnTo>
                  <a:lnTo>
                    <a:pt x="958175" y="42793"/>
                  </a:lnTo>
                  <a:lnTo>
                    <a:pt x="931457" y="42793"/>
                  </a:lnTo>
                  <a:lnTo>
                    <a:pt x="931457" y="81614"/>
                  </a:lnTo>
                  <a:close/>
                  <a:moveTo>
                    <a:pt x="1078874" y="146882"/>
                  </a:moveTo>
                  <a:lnTo>
                    <a:pt x="1044554" y="146882"/>
                  </a:lnTo>
                  <a:lnTo>
                    <a:pt x="1005166" y="102992"/>
                  </a:lnTo>
                  <a:lnTo>
                    <a:pt x="1005166" y="146882"/>
                  </a:lnTo>
                  <a:lnTo>
                    <a:pt x="978452" y="146882"/>
                  </a:lnTo>
                  <a:lnTo>
                    <a:pt x="978452" y="42793"/>
                  </a:lnTo>
                  <a:lnTo>
                    <a:pt x="1005166" y="42793"/>
                  </a:lnTo>
                  <a:lnTo>
                    <a:pt x="1005166" y="84148"/>
                  </a:lnTo>
                  <a:lnTo>
                    <a:pt x="1042020" y="42793"/>
                  </a:lnTo>
                  <a:lnTo>
                    <a:pt x="1075506" y="42793"/>
                  </a:lnTo>
                  <a:lnTo>
                    <a:pt x="1030483" y="92317"/>
                  </a:lnTo>
                  <a:lnTo>
                    <a:pt x="1078874" y="146882"/>
                  </a:lnTo>
                  <a:close/>
                </a:path>
              </a:pathLst>
            </a:custGeom>
            <a:solidFill>
              <a:srgbClr val="FFFFFF"/>
            </a:solidFill>
            <a:ln w="40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91D8B5C-9A26-E86D-F084-4855E7974E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3345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лавный слайд Alfa Tal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8">
            <a:extLst>
              <a:ext uri="{FF2B5EF4-FFF2-40B4-BE49-F238E27FC236}">
                <a16:creationId xmlns:a16="http://schemas.microsoft.com/office/drawing/2014/main" id="{DF9A73C7-EACA-264D-088B-CE44AE130DB5}"/>
              </a:ext>
            </a:extLst>
          </p:cNvPr>
          <p:cNvSpPr>
            <a:spLocks noGrp="1" noChangeAspect="1"/>
          </p:cNvSpPr>
          <p:nvPr>
            <p:ph type="pic" sz="quarter" idx="10"/>
          </p:nvPr>
        </p:nvSpPr>
        <p:spPr>
          <a:xfrm>
            <a:off x="528107" y="4320553"/>
            <a:ext cx="1292400" cy="1292400"/>
          </a:xfrm>
          <a:prstGeom prst="ellipse">
            <a:avLst/>
          </a:prstGeo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Рисунок 14">
            <a:extLst>
              <a:ext uri="{FF2B5EF4-FFF2-40B4-BE49-F238E27FC236}">
                <a16:creationId xmlns:a16="http://schemas.microsoft.com/office/drawing/2014/main" id="{5E36CF30-3687-A3C1-1CB2-97CE5785D9EA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507426" y="509522"/>
            <a:ext cx="2264349" cy="720000"/>
            <a:chOff x="323824" y="323850"/>
            <a:chExt cx="1447481" cy="460259"/>
          </a:xfrm>
        </p:grpSpPr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BF4D5973-D1D7-9882-33C6-59A9BBA0F1F0}"/>
                </a:ext>
              </a:extLst>
            </p:cNvPr>
            <p:cNvSpPr/>
            <p:nvPr/>
          </p:nvSpPr>
          <p:spPr>
            <a:xfrm>
              <a:off x="323824" y="323850"/>
              <a:ext cx="1447481" cy="460259"/>
            </a:xfrm>
            <a:custGeom>
              <a:avLst/>
              <a:gdLst>
                <a:gd name="connsiteX0" fmla="*/ 1204606 w 1447481"/>
                <a:gd name="connsiteY0" fmla="*/ 0 h 460259"/>
                <a:gd name="connsiteX1" fmla="*/ 242897 w 1447481"/>
                <a:gd name="connsiteY1" fmla="*/ 0 h 460259"/>
                <a:gd name="connsiteX2" fmla="*/ 25 w 1447481"/>
                <a:gd name="connsiteY2" fmla="*/ 226594 h 460259"/>
                <a:gd name="connsiteX3" fmla="*/ 242897 w 1447481"/>
                <a:gd name="connsiteY3" fmla="*/ 460260 h 460259"/>
                <a:gd name="connsiteX4" fmla="*/ 1204606 w 1447481"/>
                <a:gd name="connsiteY4" fmla="*/ 460260 h 460259"/>
                <a:gd name="connsiteX5" fmla="*/ 1447445 w 1447481"/>
                <a:gd name="connsiteY5" fmla="*/ 234334 h 460259"/>
                <a:gd name="connsiteX6" fmla="*/ 1204606 w 1447481"/>
                <a:gd name="connsiteY6" fmla="*/ 0 h 460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47481" h="460259">
                  <a:moveTo>
                    <a:pt x="1204606" y="0"/>
                  </a:moveTo>
                  <a:lnTo>
                    <a:pt x="242897" y="0"/>
                  </a:lnTo>
                  <a:cubicBezTo>
                    <a:pt x="82640" y="0"/>
                    <a:pt x="1693" y="112732"/>
                    <a:pt x="25" y="226594"/>
                  </a:cubicBezTo>
                  <a:cubicBezTo>
                    <a:pt x="-1643" y="342828"/>
                    <a:pt x="79303" y="460260"/>
                    <a:pt x="242897" y="460260"/>
                  </a:cubicBezTo>
                  <a:lnTo>
                    <a:pt x="1204606" y="460260"/>
                  </a:lnTo>
                  <a:cubicBezTo>
                    <a:pt x="1364564" y="460260"/>
                    <a:pt x="1445510" y="347997"/>
                    <a:pt x="1447445" y="234334"/>
                  </a:cubicBezTo>
                  <a:cubicBezTo>
                    <a:pt x="1449445" y="117865"/>
                    <a:pt x="1368498" y="0"/>
                    <a:pt x="1204606" y="0"/>
                  </a:cubicBezTo>
                  <a:close/>
                </a:path>
              </a:pathLst>
            </a:custGeom>
            <a:solidFill>
              <a:srgbClr val="EF3124"/>
            </a:solidFill>
            <a:ln w="40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:a16="http://schemas.microsoft.com/office/drawing/2014/main" id="{7B875034-6C2E-5E4D-A0FB-12965D60A872}"/>
                </a:ext>
              </a:extLst>
            </p:cNvPr>
            <p:cNvSpPr/>
            <p:nvPr/>
          </p:nvSpPr>
          <p:spPr>
            <a:xfrm>
              <a:off x="513958" y="456891"/>
              <a:ext cx="1078873" cy="216655"/>
            </a:xfrm>
            <a:custGeom>
              <a:avLst/>
              <a:gdLst>
                <a:gd name="connsiteX0" fmla="*/ 0 w 1078873"/>
                <a:gd name="connsiteY0" fmla="*/ 216656 h 216655"/>
                <a:gd name="connsiteX1" fmla="*/ 142344 w 1078873"/>
                <a:gd name="connsiteY1" fmla="*/ 216656 h 216655"/>
                <a:gd name="connsiteX2" fmla="*/ 142344 w 1078873"/>
                <a:gd name="connsiteY2" fmla="*/ 187104 h 216655"/>
                <a:gd name="connsiteX3" fmla="*/ 0 w 1078873"/>
                <a:gd name="connsiteY3" fmla="*/ 187104 h 216655"/>
                <a:gd name="connsiteX4" fmla="*/ 0 w 1078873"/>
                <a:gd name="connsiteY4" fmla="*/ 216656 h 216655"/>
                <a:gd name="connsiteX5" fmla="*/ 51193 w 1078873"/>
                <a:gd name="connsiteY5" fmla="*/ 92018 h 216655"/>
                <a:gd name="connsiteX6" fmla="*/ 90848 w 1078873"/>
                <a:gd name="connsiteY6" fmla="*/ 92018 h 216655"/>
                <a:gd name="connsiteX7" fmla="*/ 72004 w 1078873"/>
                <a:gd name="connsiteY7" fmla="*/ 32652 h 216655"/>
                <a:gd name="connsiteX8" fmla="*/ 71174 w 1078873"/>
                <a:gd name="connsiteY8" fmla="*/ 32652 h 216655"/>
                <a:gd name="connsiteX9" fmla="*/ 51193 w 1078873"/>
                <a:gd name="connsiteY9" fmla="*/ 92018 h 216655"/>
                <a:gd name="connsiteX10" fmla="*/ 32349 w 1078873"/>
                <a:gd name="connsiteY10" fmla="*/ 146882 h 216655"/>
                <a:gd name="connsiteX11" fmla="*/ 3368 w 1078873"/>
                <a:gd name="connsiteY11" fmla="*/ 146882 h 216655"/>
                <a:gd name="connsiteX12" fmla="*/ 47525 w 1078873"/>
                <a:gd name="connsiteY12" fmla="*/ 21678 h 216655"/>
                <a:gd name="connsiteX13" fmla="*/ 72838 w 1078873"/>
                <a:gd name="connsiteY13" fmla="*/ 0 h 216655"/>
                <a:gd name="connsiteX14" fmla="*/ 97588 w 1078873"/>
                <a:gd name="connsiteY14" fmla="*/ 21678 h 216655"/>
                <a:gd name="connsiteX15" fmla="*/ 139511 w 1078873"/>
                <a:gd name="connsiteY15" fmla="*/ 146882 h 216655"/>
                <a:gd name="connsiteX16" fmla="*/ 108559 w 1078873"/>
                <a:gd name="connsiteY16" fmla="*/ 146882 h 216655"/>
                <a:gd name="connsiteX17" fmla="*/ 98989 w 1078873"/>
                <a:gd name="connsiteY17" fmla="*/ 117068 h 216655"/>
                <a:gd name="connsiteX18" fmla="*/ 42724 w 1078873"/>
                <a:gd name="connsiteY18" fmla="*/ 117068 h 216655"/>
                <a:gd name="connsiteX19" fmla="*/ 32316 w 1078873"/>
                <a:gd name="connsiteY19" fmla="*/ 146882 h 216655"/>
                <a:gd name="connsiteX20" fmla="*/ 32349 w 1078873"/>
                <a:gd name="connsiteY20" fmla="*/ 146882 h 216655"/>
                <a:gd name="connsiteX21" fmla="*/ 819794 w 1078873"/>
                <a:gd name="connsiteY21" fmla="*/ 101325 h 216655"/>
                <a:gd name="connsiteX22" fmla="*/ 798416 w 1078873"/>
                <a:gd name="connsiteY22" fmla="*/ 101325 h 216655"/>
                <a:gd name="connsiteX23" fmla="*/ 782940 w 1078873"/>
                <a:gd name="connsiteY23" fmla="*/ 113129 h 216655"/>
                <a:gd name="connsiteX24" fmla="*/ 800084 w 1078873"/>
                <a:gd name="connsiteY24" fmla="*/ 126905 h 216655"/>
                <a:gd name="connsiteX25" fmla="*/ 819762 w 1078873"/>
                <a:gd name="connsiteY25" fmla="*/ 108061 h 216655"/>
                <a:gd name="connsiteX26" fmla="*/ 819762 w 1078873"/>
                <a:gd name="connsiteY26" fmla="*/ 101325 h 216655"/>
                <a:gd name="connsiteX27" fmla="*/ 819794 w 1078873"/>
                <a:gd name="connsiteY27" fmla="*/ 101325 h 216655"/>
                <a:gd name="connsiteX28" fmla="*/ 852980 w 1078873"/>
                <a:gd name="connsiteY28" fmla="*/ 122970 h 216655"/>
                <a:gd name="connsiteX29" fmla="*/ 852980 w 1078873"/>
                <a:gd name="connsiteY29" fmla="*/ 146882 h 216655"/>
                <a:gd name="connsiteX30" fmla="*/ 843710 w 1078873"/>
                <a:gd name="connsiteY30" fmla="*/ 146882 h 216655"/>
                <a:gd name="connsiteX31" fmla="*/ 822332 w 1078873"/>
                <a:gd name="connsiteY31" fmla="*/ 135912 h 216655"/>
                <a:gd name="connsiteX32" fmla="*/ 793080 w 1078873"/>
                <a:gd name="connsiteY32" fmla="*/ 149416 h 216655"/>
                <a:gd name="connsiteX33" fmla="*/ 755660 w 1078873"/>
                <a:gd name="connsiteY33" fmla="*/ 112829 h 216655"/>
                <a:gd name="connsiteX34" fmla="*/ 793348 w 1078873"/>
                <a:gd name="connsiteY34" fmla="*/ 79647 h 216655"/>
                <a:gd name="connsiteX35" fmla="*/ 819794 w 1078873"/>
                <a:gd name="connsiteY35" fmla="*/ 79647 h 216655"/>
                <a:gd name="connsiteX36" fmla="*/ 802917 w 1078873"/>
                <a:gd name="connsiteY36" fmla="*/ 62204 h 216655"/>
                <a:gd name="connsiteX37" fmla="*/ 785478 w 1078873"/>
                <a:gd name="connsiteY37" fmla="*/ 72607 h 216655"/>
                <a:gd name="connsiteX38" fmla="*/ 758461 w 1078873"/>
                <a:gd name="connsiteY38" fmla="*/ 72607 h 216655"/>
                <a:gd name="connsiteX39" fmla="*/ 802917 w 1078873"/>
                <a:gd name="connsiteY39" fmla="*/ 37720 h 216655"/>
                <a:gd name="connsiteX40" fmla="*/ 846512 w 1078873"/>
                <a:gd name="connsiteY40" fmla="*/ 79343 h 216655"/>
                <a:gd name="connsiteX41" fmla="*/ 846512 w 1078873"/>
                <a:gd name="connsiteY41" fmla="*/ 114230 h 216655"/>
                <a:gd name="connsiteX42" fmla="*/ 852980 w 1078873"/>
                <a:gd name="connsiteY42" fmla="*/ 122970 h 216655"/>
                <a:gd name="connsiteX43" fmla="*/ 715972 w 1078873"/>
                <a:gd name="connsiteY43" fmla="*/ 101859 h 216655"/>
                <a:gd name="connsiteX44" fmla="*/ 692889 w 1078873"/>
                <a:gd name="connsiteY44" fmla="*/ 83015 h 216655"/>
                <a:gd name="connsiteX45" fmla="*/ 664475 w 1078873"/>
                <a:gd name="connsiteY45" fmla="*/ 83015 h 216655"/>
                <a:gd name="connsiteX46" fmla="*/ 664475 w 1078873"/>
                <a:gd name="connsiteY46" fmla="*/ 120703 h 216655"/>
                <a:gd name="connsiteX47" fmla="*/ 692889 w 1078873"/>
                <a:gd name="connsiteY47" fmla="*/ 120703 h 216655"/>
                <a:gd name="connsiteX48" fmla="*/ 715972 w 1078873"/>
                <a:gd name="connsiteY48" fmla="*/ 101859 h 216655"/>
                <a:gd name="connsiteX49" fmla="*/ 744385 w 1078873"/>
                <a:gd name="connsiteY49" fmla="*/ 101859 h 216655"/>
                <a:gd name="connsiteX50" fmla="*/ 694023 w 1078873"/>
                <a:gd name="connsiteY50" fmla="*/ 146882 h 216655"/>
                <a:gd name="connsiteX51" fmla="*/ 636357 w 1078873"/>
                <a:gd name="connsiteY51" fmla="*/ 146882 h 216655"/>
                <a:gd name="connsiteX52" fmla="*/ 636357 w 1078873"/>
                <a:gd name="connsiteY52" fmla="*/ 1700 h 216655"/>
                <a:gd name="connsiteX53" fmla="*/ 733148 w 1078873"/>
                <a:gd name="connsiteY53" fmla="*/ 1700 h 216655"/>
                <a:gd name="connsiteX54" fmla="*/ 733148 w 1078873"/>
                <a:gd name="connsiteY54" fmla="*/ 28151 h 216655"/>
                <a:gd name="connsiteX55" fmla="*/ 664208 w 1078873"/>
                <a:gd name="connsiteY55" fmla="*/ 28151 h 216655"/>
                <a:gd name="connsiteX56" fmla="*/ 664208 w 1078873"/>
                <a:gd name="connsiteY56" fmla="*/ 57698 h 216655"/>
                <a:gd name="connsiteX57" fmla="*/ 694023 w 1078873"/>
                <a:gd name="connsiteY57" fmla="*/ 57698 h 216655"/>
                <a:gd name="connsiteX58" fmla="*/ 744385 w 1078873"/>
                <a:gd name="connsiteY58" fmla="*/ 101859 h 216655"/>
                <a:gd name="connsiteX59" fmla="*/ 553346 w 1078873"/>
                <a:gd name="connsiteY59" fmla="*/ 101292 h 216655"/>
                <a:gd name="connsiteX60" fmla="*/ 531964 w 1078873"/>
                <a:gd name="connsiteY60" fmla="*/ 101292 h 216655"/>
                <a:gd name="connsiteX61" fmla="*/ 516492 w 1078873"/>
                <a:gd name="connsiteY61" fmla="*/ 113097 h 216655"/>
                <a:gd name="connsiteX62" fmla="*/ 533668 w 1078873"/>
                <a:gd name="connsiteY62" fmla="*/ 126872 h 216655"/>
                <a:gd name="connsiteX63" fmla="*/ 553346 w 1078873"/>
                <a:gd name="connsiteY63" fmla="*/ 108028 h 216655"/>
                <a:gd name="connsiteX64" fmla="*/ 553346 w 1078873"/>
                <a:gd name="connsiteY64" fmla="*/ 101292 h 216655"/>
                <a:gd name="connsiteX65" fmla="*/ 586529 w 1078873"/>
                <a:gd name="connsiteY65" fmla="*/ 122937 h 216655"/>
                <a:gd name="connsiteX66" fmla="*/ 586529 w 1078873"/>
                <a:gd name="connsiteY66" fmla="*/ 146850 h 216655"/>
                <a:gd name="connsiteX67" fmla="*/ 577259 w 1078873"/>
                <a:gd name="connsiteY67" fmla="*/ 146850 h 216655"/>
                <a:gd name="connsiteX68" fmla="*/ 555880 w 1078873"/>
                <a:gd name="connsiteY68" fmla="*/ 135875 h 216655"/>
                <a:gd name="connsiteX69" fmla="*/ 526629 w 1078873"/>
                <a:gd name="connsiteY69" fmla="*/ 149384 h 216655"/>
                <a:gd name="connsiteX70" fmla="*/ 489208 w 1078873"/>
                <a:gd name="connsiteY70" fmla="*/ 112797 h 216655"/>
                <a:gd name="connsiteX71" fmla="*/ 526896 w 1078873"/>
                <a:gd name="connsiteY71" fmla="*/ 79610 h 216655"/>
                <a:gd name="connsiteX72" fmla="*/ 553346 w 1078873"/>
                <a:gd name="connsiteY72" fmla="*/ 79610 h 216655"/>
                <a:gd name="connsiteX73" fmla="*/ 536470 w 1078873"/>
                <a:gd name="connsiteY73" fmla="*/ 62167 h 216655"/>
                <a:gd name="connsiteX74" fmla="*/ 519026 w 1078873"/>
                <a:gd name="connsiteY74" fmla="*/ 72575 h 216655"/>
                <a:gd name="connsiteX75" fmla="*/ 491742 w 1078873"/>
                <a:gd name="connsiteY75" fmla="*/ 72575 h 216655"/>
                <a:gd name="connsiteX76" fmla="*/ 536203 w 1078873"/>
                <a:gd name="connsiteY76" fmla="*/ 37688 h 216655"/>
                <a:gd name="connsiteX77" fmla="*/ 579793 w 1078873"/>
                <a:gd name="connsiteY77" fmla="*/ 79311 h 216655"/>
                <a:gd name="connsiteX78" fmla="*/ 579793 w 1078873"/>
                <a:gd name="connsiteY78" fmla="*/ 114198 h 216655"/>
                <a:gd name="connsiteX79" fmla="*/ 586529 w 1078873"/>
                <a:gd name="connsiteY79" fmla="*/ 122937 h 216655"/>
                <a:gd name="connsiteX80" fmla="*/ 453188 w 1078873"/>
                <a:gd name="connsiteY80" fmla="*/ 94787 h 216655"/>
                <a:gd name="connsiteX81" fmla="*/ 429275 w 1078873"/>
                <a:gd name="connsiteY81" fmla="*/ 65236 h 216655"/>
                <a:gd name="connsiteX82" fmla="*/ 429275 w 1078873"/>
                <a:gd name="connsiteY82" fmla="*/ 124039 h 216655"/>
                <a:gd name="connsiteX83" fmla="*/ 453188 w 1078873"/>
                <a:gd name="connsiteY83" fmla="*/ 94787 h 216655"/>
                <a:gd name="connsiteX84" fmla="*/ 402558 w 1078873"/>
                <a:gd name="connsiteY84" fmla="*/ 65236 h 216655"/>
                <a:gd name="connsiteX85" fmla="*/ 378645 w 1078873"/>
                <a:gd name="connsiteY85" fmla="*/ 94787 h 216655"/>
                <a:gd name="connsiteX86" fmla="*/ 402558 w 1078873"/>
                <a:gd name="connsiteY86" fmla="*/ 124338 h 216655"/>
                <a:gd name="connsiteX87" fmla="*/ 402558 w 1078873"/>
                <a:gd name="connsiteY87" fmla="*/ 65272 h 216655"/>
                <a:gd name="connsiteX88" fmla="*/ 402558 w 1078873"/>
                <a:gd name="connsiteY88" fmla="*/ 65236 h 216655"/>
                <a:gd name="connsiteX89" fmla="*/ 480205 w 1078873"/>
                <a:gd name="connsiteY89" fmla="*/ 94787 h 216655"/>
                <a:gd name="connsiteX90" fmla="*/ 429275 w 1078873"/>
                <a:gd name="connsiteY90" fmla="*/ 149352 h 216655"/>
                <a:gd name="connsiteX91" fmla="*/ 429275 w 1078873"/>
                <a:gd name="connsiteY91" fmla="*/ 188440 h 216655"/>
                <a:gd name="connsiteX92" fmla="*/ 402558 w 1078873"/>
                <a:gd name="connsiteY92" fmla="*/ 188440 h 216655"/>
                <a:gd name="connsiteX93" fmla="*/ 402558 w 1078873"/>
                <a:gd name="connsiteY93" fmla="*/ 149352 h 216655"/>
                <a:gd name="connsiteX94" fmla="*/ 351632 w 1078873"/>
                <a:gd name="connsiteY94" fmla="*/ 94787 h 216655"/>
                <a:gd name="connsiteX95" fmla="*/ 402558 w 1078873"/>
                <a:gd name="connsiteY95" fmla="*/ 40489 h 216655"/>
                <a:gd name="connsiteX96" fmla="*/ 402558 w 1078873"/>
                <a:gd name="connsiteY96" fmla="*/ 1668 h 216655"/>
                <a:gd name="connsiteX97" fmla="*/ 429275 w 1078873"/>
                <a:gd name="connsiteY97" fmla="*/ 1668 h 216655"/>
                <a:gd name="connsiteX98" fmla="*/ 429275 w 1078873"/>
                <a:gd name="connsiteY98" fmla="*/ 40222 h 216655"/>
                <a:gd name="connsiteX99" fmla="*/ 480205 w 1078873"/>
                <a:gd name="connsiteY99" fmla="*/ 94787 h 216655"/>
                <a:gd name="connsiteX100" fmla="*/ 315345 w 1078873"/>
                <a:gd name="connsiteY100" fmla="*/ 110263 h 216655"/>
                <a:gd name="connsiteX101" fmla="*/ 300436 w 1078873"/>
                <a:gd name="connsiteY101" fmla="*/ 97588 h 216655"/>
                <a:gd name="connsiteX102" fmla="*/ 283292 w 1078873"/>
                <a:gd name="connsiteY102" fmla="*/ 97588 h 216655"/>
                <a:gd name="connsiteX103" fmla="*/ 283292 w 1078873"/>
                <a:gd name="connsiteY103" fmla="*/ 124039 h 216655"/>
                <a:gd name="connsiteX104" fmla="*/ 300436 w 1078873"/>
                <a:gd name="connsiteY104" fmla="*/ 124039 h 216655"/>
                <a:gd name="connsiteX105" fmla="*/ 315345 w 1078873"/>
                <a:gd name="connsiteY105" fmla="*/ 110263 h 216655"/>
                <a:gd name="connsiteX106" fmla="*/ 342358 w 1078873"/>
                <a:gd name="connsiteY106" fmla="*/ 110263 h 216655"/>
                <a:gd name="connsiteX107" fmla="*/ 302970 w 1078873"/>
                <a:gd name="connsiteY107" fmla="*/ 146850 h 216655"/>
                <a:gd name="connsiteX108" fmla="*/ 256845 w 1078873"/>
                <a:gd name="connsiteY108" fmla="*/ 146850 h 216655"/>
                <a:gd name="connsiteX109" fmla="*/ 256845 w 1078873"/>
                <a:gd name="connsiteY109" fmla="*/ 42756 h 216655"/>
                <a:gd name="connsiteX110" fmla="*/ 283559 w 1078873"/>
                <a:gd name="connsiteY110" fmla="*/ 42756 h 216655"/>
                <a:gd name="connsiteX111" fmla="*/ 283559 w 1078873"/>
                <a:gd name="connsiteY111" fmla="*/ 74275 h 216655"/>
                <a:gd name="connsiteX112" fmla="*/ 302703 w 1078873"/>
                <a:gd name="connsiteY112" fmla="*/ 74275 h 216655"/>
                <a:gd name="connsiteX113" fmla="*/ 342358 w 1078873"/>
                <a:gd name="connsiteY113" fmla="*/ 110295 h 216655"/>
                <a:gd name="connsiteX114" fmla="*/ 158355 w 1078873"/>
                <a:gd name="connsiteY114" fmla="*/ 99058 h 216655"/>
                <a:gd name="connsiteX115" fmla="*/ 144279 w 1078873"/>
                <a:gd name="connsiteY115" fmla="*/ 122403 h 216655"/>
                <a:gd name="connsiteX116" fmla="*/ 144279 w 1078873"/>
                <a:gd name="connsiteY116" fmla="*/ 146882 h 216655"/>
                <a:gd name="connsiteX117" fmla="*/ 148214 w 1078873"/>
                <a:gd name="connsiteY117" fmla="*/ 146882 h 216655"/>
                <a:gd name="connsiteX118" fmla="*/ 183101 w 1078873"/>
                <a:gd name="connsiteY118" fmla="*/ 101592 h 216655"/>
                <a:gd name="connsiteX119" fmla="*/ 184234 w 1078873"/>
                <a:gd name="connsiteY119" fmla="*/ 66972 h 216655"/>
                <a:gd name="connsiteX120" fmla="*/ 209851 w 1078873"/>
                <a:gd name="connsiteY120" fmla="*/ 66972 h 216655"/>
                <a:gd name="connsiteX121" fmla="*/ 209851 w 1078873"/>
                <a:gd name="connsiteY121" fmla="*/ 146882 h 216655"/>
                <a:gd name="connsiteX122" fmla="*/ 236564 w 1078873"/>
                <a:gd name="connsiteY122" fmla="*/ 146882 h 216655"/>
                <a:gd name="connsiteX123" fmla="*/ 236564 w 1078873"/>
                <a:gd name="connsiteY123" fmla="*/ 42793 h 216655"/>
                <a:gd name="connsiteX124" fmla="*/ 160322 w 1078873"/>
                <a:gd name="connsiteY124" fmla="*/ 42793 h 216655"/>
                <a:gd name="connsiteX125" fmla="*/ 158355 w 1078873"/>
                <a:gd name="connsiteY125" fmla="*/ 99058 h 216655"/>
                <a:gd name="connsiteX126" fmla="*/ 931457 w 1078873"/>
                <a:gd name="connsiteY126" fmla="*/ 81614 h 216655"/>
                <a:gd name="connsiteX127" fmla="*/ 894603 w 1078873"/>
                <a:gd name="connsiteY127" fmla="*/ 81614 h 216655"/>
                <a:gd name="connsiteX128" fmla="*/ 894603 w 1078873"/>
                <a:gd name="connsiteY128" fmla="*/ 42793 h 216655"/>
                <a:gd name="connsiteX129" fmla="*/ 867890 w 1078873"/>
                <a:gd name="connsiteY129" fmla="*/ 42793 h 216655"/>
                <a:gd name="connsiteX130" fmla="*/ 867890 w 1078873"/>
                <a:gd name="connsiteY130" fmla="*/ 146882 h 216655"/>
                <a:gd name="connsiteX131" fmla="*/ 894603 w 1078873"/>
                <a:gd name="connsiteY131" fmla="*/ 146882 h 216655"/>
                <a:gd name="connsiteX132" fmla="*/ 894603 w 1078873"/>
                <a:gd name="connsiteY132" fmla="*/ 105826 h 216655"/>
                <a:gd name="connsiteX133" fmla="*/ 931457 w 1078873"/>
                <a:gd name="connsiteY133" fmla="*/ 105826 h 216655"/>
                <a:gd name="connsiteX134" fmla="*/ 931457 w 1078873"/>
                <a:gd name="connsiteY134" fmla="*/ 146882 h 216655"/>
                <a:gd name="connsiteX135" fmla="*/ 958175 w 1078873"/>
                <a:gd name="connsiteY135" fmla="*/ 146882 h 216655"/>
                <a:gd name="connsiteX136" fmla="*/ 958175 w 1078873"/>
                <a:gd name="connsiteY136" fmla="*/ 42793 h 216655"/>
                <a:gd name="connsiteX137" fmla="*/ 931457 w 1078873"/>
                <a:gd name="connsiteY137" fmla="*/ 42793 h 216655"/>
                <a:gd name="connsiteX138" fmla="*/ 931457 w 1078873"/>
                <a:gd name="connsiteY138" fmla="*/ 81614 h 216655"/>
                <a:gd name="connsiteX139" fmla="*/ 1078874 w 1078873"/>
                <a:gd name="connsiteY139" fmla="*/ 146882 h 216655"/>
                <a:gd name="connsiteX140" fmla="*/ 1044554 w 1078873"/>
                <a:gd name="connsiteY140" fmla="*/ 146882 h 216655"/>
                <a:gd name="connsiteX141" fmla="*/ 1005166 w 1078873"/>
                <a:gd name="connsiteY141" fmla="*/ 102992 h 216655"/>
                <a:gd name="connsiteX142" fmla="*/ 1005166 w 1078873"/>
                <a:gd name="connsiteY142" fmla="*/ 146882 h 216655"/>
                <a:gd name="connsiteX143" fmla="*/ 978452 w 1078873"/>
                <a:gd name="connsiteY143" fmla="*/ 146882 h 216655"/>
                <a:gd name="connsiteX144" fmla="*/ 978452 w 1078873"/>
                <a:gd name="connsiteY144" fmla="*/ 42793 h 216655"/>
                <a:gd name="connsiteX145" fmla="*/ 1005166 w 1078873"/>
                <a:gd name="connsiteY145" fmla="*/ 42793 h 216655"/>
                <a:gd name="connsiteX146" fmla="*/ 1005166 w 1078873"/>
                <a:gd name="connsiteY146" fmla="*/ 84148 h 216655"/>
                <a:gd name="connsiteX147" fmla="*/ 1042020 w 1078873"/>
                <a:gd name="connsiteY147" fmla="*/ 42793 h 216655"/>
                <a:gd name="connsiteX148" fmla="*/ 1075506 w 1078873"/>
                <a:gd name="connsiteY148" fmla="*/ 42793 h 216655"/>
                <a:gd name="connsiteX149" fmla="*/ 1030483 w 1078873"/>
                <a:gd name="connsiteY149" fmla="*/ 92317 h 216655"/>
                <a:gd name="connsiteX150" fmla="*/ 1078874 w 1078873"/>
                <a:gd name="connsiteY150" fmla="*/ 146882 h 216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1078873" h="216655">
                  <a:moveTo>
                    <a:pt x="0" y="216656"/>
                  </a:moveTo>
                  <a:lnTo>
                    <a:pt x="142344" y="216656"/>
                  </a:lnTo>
                  <a:lnTo>
                    <a:pt x="142344" y="187104"/>
                  </a:lnTo>
                  <a:lnTo>
                    <a:pt x="0" y="187104"/>
                  </a:lnTo>
                  <a:lnTo>
                    <a:pt x="0" y="216656"/>
                  </a:lnTo>
                  <a:close/>
                  <a:moveTo>
                    <a:pt x="51193" y="92018"/>
                  </a:moveTo>
                  <a:lnTo>
                    <a:pt x="90848" y="92018"/>
                  </a:lnTo>
                  <a:lnTo>
                    <a:pt x="72004" y="32652"/>
                  </a:lnTo>
                  <a:lnTo>
                    <a:pt x="71174" y="32652"/>
                  </a:lnTo>
                  <a:lnTo>
                    <a:pt x="51193" y="92018"/>
                  </a:lnTo>
                  <a:close/>
                  <a:moveTo>
                    <a:pt x="32349" y="146882"/>
                  </a:moveTo>
                  <a:lnTo>
                    <a:pt x="3368" y="146882"/>
                  </a:lnTo>
                  <a:lnTo>
                    <a:pt x="47525" y="21678"/>
                  </a:lnTo>
                  <a:cubicBezTo>
                    <a:pt x="51759" y="9574"/>
                    <a:pt x="56799" y="0"/>
                    <a:pt x="72838" y="0"/>
                  </a:cubicBezTo>
                  <a:cubicBezTo>
                    <a:pt x="88881" y="0"/>
                    <a:pt x="93653" y="9574"/>
                    <a:pt x="97588" y="21678"/>
                  </a:cubicBezTo>
                  <a:lnTo>
                    <a:pt x="139511" y="146882"/>
                  </a:lnTo>
                  <a:lnTo>
                    <a:pt x="108559" y="146882"/>
                  </a:lnTo>
                  <a:lnTo>
                    <a:pt x="98989" y="117068"/>
                  </a:lnTo>
                  <a:lnTo>
                    <a:pt x="42724" y="117068"/>
                  </a:lnTo>
                  <a:lnTo>
                    <a:pt x="32316" y="146882"/>
                  </a:lnTo>
                  <a:lnTo>
                    <a:pt x="32349" y="146882"/>
                  </a:lnTo>
                  <a:close/>
                  <a:moveTo>
                    <a:pt x="819794" y="101325"/>
                  </a:moveTo>
                  <a:lnTo>
                    <a:pt x="798416" y="101325"/>
                  </a:lnTo>
                  <a:cubicBezTo>
                    <a:pt x="791113" y="101325"/>
                    <a:pt x="782940" y="103025"/>
                    <a:pt x="782940" y="113129"/>
                  </a:cubicBezTo>
                  <a:cubicBezTo>
                    <a:pt x="782940" y="123237"/>
                    <a:pt x="790546" y="126905"/>
                    <a:pt x="800084" y="126905"/>
                  </a:cubicBezTo>
                  <a:cubicBezTo>
                    <a:pt x="811058" y="126905"/>
                    <a:pt x="819762" y="120136"/>
                    <a:pt x="819762" y="108061"/>
                  </a:cubicBezTo>
                  <a:lnTo>
                    <a:pt x="819762" y="101325"/>
                  </a:lnTo>
                  <a:lnTo>
                    <a:pt x="819794" y="101325"/>
                  </a:lnTo>
                  <a:close/>
                  <a:moveTo>
                    <a:pt x="852980" y="122970"/>
                  </a:moveTo>
                  <a:lnTo>
                    <a:pt x="852980" y="146882"/>
                  </a:lnTo>
                  <a:lnTo>
                    <a:pt x="843710" y="146882"/>
                  </a:lnTo>
                  <a:cubicBezTo>
                    <a:pt x="833570" y="146882"/>
                    <a:pt x="825700" y="142947"/>
                    <a:pt x="822332" y="135912"/>
                  </a:cubicBezTo>
                  <a:cubicBezTo>
                    <a:pt x="818393" y="141814"/>
                    <a:pt x="809390" y="149416"/>
                    <a:pt x="793080" y="149416"/>
                  </a:cubicBezTo>
                  <a:cubicBezTo>
                    <a:pt x="770868" y="149416"/>
                    <a:pt x="755660" y="134511"/>
                    <a:pt x="755660" y="112829"/>
                  </a:cubicBezTo>
                  <a:cubicBezTo>
                    <a:pt x="755660" y="91152"/>
                    <a:pt x="769735" y="79647"/>
                    <a:pt x="793348" y="79647"/>
                  </a:cubicBezTo>
                  <a:lnTo>
                    <a:pt x="819794" y="79647"/>
                  </a:lnTo>
                  <a:cubicBezTo>
                    <a:pt x="819794" y="66972"/>
                    <a:pt x="813058" y="62204"/>
                    <a:pt x="802917" y="62204"/>
                  </a:cubicBezTo>
                  <a:cubicBezTo>
                    <a:pt x="790247" y="62204"/>
                    <a:pt x="786308" y="68940"/>
                    <a:pt x="785478" y="72607"/>
                  </a:cubicBezTo>
                  <a:lnTo>
                    <a:pt x="758461" y="72607"/>
                  </a:lnTo>
                  <a:cubicBezTo>
                    <a:pt x="759861" y="54897"/>
                    <a:pt x="774771" y="37720"/>
                    <a:pt x="802917" y="37720"/>
                  </a:cubicBezTo>
                  <a:cubicBezTo>
                    <a:pt x="831068" y="37720"/>
                    <a:pt x="846512" y="53763"/>
                    <a:pt x="846512" y="79343"/>
                  </a:cubicBezTo>
                  <a:lnTo>
                    <a:pt x="846512" y="114230"/>
                  </a:lnTo>
                  <a:cubicBezTo>
                    <a:pt x="846244" y="120703"/>
                    <a:pt x="848212" y="122970"/>
                    <a:pt x="852980" y="122970"/>
                  </a:cubicBezTo>
                  <a:close/>
                  <a:moveTo>
                    <a:pt x="715972" y="101859"/>
                  </a:moveTo>
                  <a:cubicBezTo>
                    <a:pt x="715972" y="89751"/>
                    <a:pt x="707531" y="83015"/>
                    <a:pt x="692889" y="83015"/>
                  </a:cubicBezTo>
                  <a:lnTo>
                    <a:pt x="664475" y="83015"/>
                  </a:lnTo>
                  <a:lnTo>
                    <a:pt x="664475" y="120703"/>
                  </a:lnTo>
                  <a:lnTo>
                    <a:pt x="692889" y="120703"/>
                  </a:lnTo>
                  <a:cubicBezTo>
                    <a:pt x="707531" y="120703"/>
                    <a:pt x="715972" y="114230"/>
                    <a:pt x="715972" y="101859"/>
                  </a:cubicBezTo>
                  <a:close/>
                  <a:moveTo>
                    <a:pt x="744385" y="101859"/>
                  </a:moveTo>
                  <a:cubicBezTo>
                    <a:pt x="744385" y="131107"/>
                    <a:pt x="726108" y="146882"/>
                    <a:pt x="694023" y="146882"/>
                  </a:cubicBezTo>
                  <a:lnTo>
                    <a:pt x="636357" y="146882"/>
                  </a:lnTo>
                  <a:lnTo>
                    <a:pt x="636357" y="1700"/>
                  </a:lnTo>
                  <a:lnTo>
                    <a:pt x="733148" y="1700"/>
                  </a:lnTo>
                  <a:lnTo>
                    <a:pt x="733148" y="28151"/>
                  </a:lnTo>
                  <a:lnTo>
                    <a:pt x="664208" y="28151"/>
                  </a:lnTo>
                  <a:lnTo>
                    <a:pt x="664208" y="57698"/>
                  </a:lnTo>
                  <a:lnTo>
                    <a:pt x="694023" y="57698"/>
                  </a:lnTo>
                  <a:cubicBezTo>
                    <a:pt x="726108" y="57698"/>
                    <a:pt x="744385" y="74307"/>
                    <a:pt x="744385" y="101859"/>
                  </a:cubicBezTo>
                  <a:close/>
                  <a:moveTo>
                    <a:pt x="553346" y="101292"/>
                  </a:moveTo>
                  <a:lnTo>
                    <a:pt x="531964" y="101292"/>
                  </a:lnTo>
                  <a:cubicBezTo>
                    <a:pt x="524661" y="101292"/>
                    <a:pt x="516492" y="102992"/>
                    <a:pt x="516492" y="113097"/>
                  </a:cubicBezTo>
                  <a:cubicBezTo>
                    <a:pt x="516492" y="123205"/>
                    <a:pt x="524095" y="126872"/>
                    <a:pt x="533668" y="126872"/>
                  </a:cubicBezTo>
                  <a:cubicBezTo>
                    <a:pt x="544639" y="126872"/>
                    <a:pt x="553346" y="120100"/>
                    <a:pt x="553346" y="108028"/>
                  </a:cubicBezTo>
                  <a:lnTo>
                    <a:pt x="553346" y="101292"/>
                  </a:lnTo>
                  <a:close/>
                  <a:moveTo>
                    <a:pt x="586529" y="122937"/>
                  </a:moveTo>
                  <a:lnTo>
                    <a:pt x="586529" y="146850"/>
                  </a:lnTo>
                  <a:lnTo>
                    <a:pt x="577259" y="146850"/>
                  </a:lnTo>
                  <a:cubicBezTo>
                    <a:pt x="567118" y="146850"/>
                    <a:pt x="559249" y="142915"/>
                    <a:pt x="555880" y="135875"/>
                  </a:cubicBezTo>
                  <a:cubicBezTo>
                    <a:pt x="551946" y="141782"/>
                    <a:pt x="542939" y="149384"/>
                    <a:pt x="526629" y="149384"/>
                  </a:cubicBezTo>
                  <a:cubicBezTo>
                    <a:pt x="504417" y="149384"/>
                    <a:pt x="489208" y="134475"/>
                    <a:pt x="489208" y="112797"/>
                  </a:cubicBezTo>
                  <a:cubicBezTo>
                    <a:pt x="489208" y="91119"/>
                    <a:pt x="503283" y="79610"/>
                    <a:pt x="526896" y="79610"/>
                  </a:cubicBezTo>
                  <a:lnTo>
                    <a:pt x="553346" y="79610"/>
                  </a:lnTo>
                  <a:cubicBezTo>
                    <a:pt x="553346" y="66940"/>
                    <a:pt x="546606" y="62167"/>
                    <a:pt x="536470" y="62167"/>
                  </a:cubicBezTo>
                  <a:cubicBezTo>
                    <a:pt x="523795" y="62167"/>
                    <a:pt x="519860" y="68907"/>
                    <a:pt x="519026" y="72575"/>
                  </a:cubicBezTo>
                  <a:lnTo>
                    <a:pt x="491742" y="72575"/>
                  </a:lnTo>
                  <a:cubicBezTo>
                    <a:pt x="493143" y="54864"/>
                    <a:pt x="508052" y="37688"/>
                    <a:pt x="536203" y="37688"/>
                  </a:cubicBezTo>
                  <a:cubicBezTo>
                    <a:pt x="564349" y="37688"/>
                    <a:pt x="579793" y="53731"/>
                    <a:pt x="579793" y="79311"/>
                  </a:cubicBezTo>
                  <a:lnTo>
                    <a:pt x="579793" y="114198"/>
                  </a:lnTo>
                  <a:cubicBezTo>
                    <a:pt x="580060" y="120667"/>
                    <a:pt x="581760" y="122937"/>
                    <a:pt x="586529" y="122937"/>
                  </a:cubicBezTo>
                  <a:close/>
                  <a:moveTo>
                    <a:pt x="453188" y="94787"/>
                  </a:moveTo>
                  <a:cubicBezTo>
                    <a:pt x="453188" y="78477"/>
                    <a:pt x="443917" y="67507"/>
                    <a:pt x="429275" y="65236"/>
                  </a:cubicBezTo>
                  <a:lnTo>
                    <a:pt x="429275" y="124039"/>
                  </a:lnTo>
                  <a:cubicBezTo>
                    <a:pt x="443917" y="122067"/>
                    <a:pt x="453188" y="111097"/>
                    <a:pt x="453188" y="94787"/>
                  </a:cubicBezTo>
                  <a:close/>
                  <a:moveTo>
                    <a:pt x="402558" y="65236"/>
                  </a:moveTo>
                  <a:cubicBezTo>
                    <a:pt x="387653" y="67203"/>
                    <a:pt x="378645" y="78445"/>
                    <a:pt x="378645" y="94787"/>
                  </a:cubicBezTo>
                  <a:cubicBezTo>
                    <a:pt x="378645" y="111129"/>
                    <a:pt x="387920" y="122067"/>
                    <a:pt x="402558" y="124338"/>
                  </a:cubicBezTo>
                  <a:lnTo>
                    <a:pt x="402558" y="65272"/>
                  </a:lnTo>
                  <a:lnTo>
                    <a:pt x="402558" y="65236"/>
                  </a:lnTo>
                  <a:close/>
                  <a:moveTo>
                    <a:pt x="480205" y="94787"/>
                  </a:moveTo>
                  <a:cubicBezTo>
                    <a:pt x="480205" y="125172"/>
                    <a:pt x="459656" y="146817"/>
                    <a:pt x="429275" y="149352"/>
                  </a:cubicBezTo>
                  <a:lnTo>
                    <a:pt x="429275" y="188440"/>
                  </a:lnTo>
                  <a:lnTo>
                    <a:pt x="402558" y="188440"/>
                  </a:lnTo>
                  <a:lnTo>
                    <a:pt x="402558" y="149352"/>
                  </a:lnTo>
                  <a:cubicBezTo>
                    <a:pt x="372177" y="146817"/>
                    <a:pt x="351632" y="125172"/>
                    <a:pt x="351632" y="94787"/>
                  </a:cubicBezTo>
                  <a:cubicBezTo>
                    <a:pt x="351632" y="64402"/>
                    <a:pt x="372177" y="43023"/>
                    <a:pt x="402558" y="40489"/>
                  </a:cubicBezTo>
                  <a:lnTo>
                    <a:pt x="402558" y="1668"/>
                  </a:lnTo>
                  <a:lnTo>
                    <a:pt x="429275" y="1668"/>
                  </a:lnTo>
                  <a:lnTo>
                    <a:pt x="429275" y="40222"/>
                  </a:lnTo>
                  <a:cubicBezTo>
                    <a:pt x="459656" y="42756"/>
                    <a:pt x="480205" y="64402"/>
                    <a:pt x="480205" y="94787"/>
                  </a:cubicBezTo>
                  <a:close/>
                  <a:moveTo>
                    <a:pt x="315345" y="110263"/>
                  </a:moveTo>
                  <a:cubicBezTo>
                    <a:pt x="315345" y="101559"/>
                    <a:pt x="309706" y="97588"/>
                    <a:pt x="300436" y="97588"/>
                  </a:cubicBezTo>
                  <a:lnTo>
                    <a:pt x="283292" y="97588"/>
                  </a:lnTo>
                  <a:lnTo>
                    <a:pt x="283292" y="124039"/>
                  </a:lnTo>
                  <a:lnTo>
                    <a:pt x="300436" y="124039"/>
                  </a:lnTo>
                  <a:cubicBezTo>
                    <a:pt x="310005" y="124039"/>
                    <a:pt x="315345" y="119533"/>
                    <a:pt x="315345" y="110263"/>
                  </a:cubicBezTo>
                  <a:close/>
                  <a:moveTo>
                    <a:pt x="342358" y="110263"/>
                  </a:moveTo>
                  <a:cubicBezTo>
                    <a:pt x="342358" y="127973"/>
                    <a:pt x="331954" y="146850"/>
                    <a:pt x="302970" y="146850"/>
                  </a:cubicBezTo>
                  <a:lnTo>
                    <a:pt x="256845" y="146850"/>
                  </a:lnTo>
                  <a:lnTo>
                    <a:pt x="256845" y="42756"/>
                  </a:lnTo>
                  <a:lnTo>
                    <a:pt x="283559" y="42756"/>
                  </a:lnTo>
                  <a:lnTo>
                    <a:pt x="283559" y="74275"/>
                  </a:lnTo>
                  <a:lnTo>
                    <a:pt x="302703" y="74275"/>
                  </a:lnTo>
                  <a:cubicBezTo>
                    <a:pt x="328016" y="74275"/>
                    <a:pt x="342358" y="87217"/>
                    <a:pt x="342358" y="110295"/>
                  </a:cubicBezTo>
                  <a:moveTo>
                    <a:pt x="158355" y="99058"/>
                  </a:moveTo>
                  <a:cubicBezTo>
                    <a:pt x="157788" y="118468"/>
                    <a:pt x="155254" y="122403"/>
                    <a:pt x="144279" y="122403"/>
                  </a:cubicBezTo>
                  <a:lnTo>
                    <a:pt x="144279" y="146882"/>
                  </a:lnTo>
                  <a:lnTo>
                    <a:pt x="148214" y="146882"/>
                  </a:lnTo>
                  <a:cubicBezTo>
                    <a:pt x="175498" y="146882"/>
                    <a:pt x="181967" y="132807"/>
                    <a:pt x="183101" y="101592"/>
                  </a:cubicBezTo>
                  <a:lnTo>
                    <a:pt x="184234" y="66972"/>
                  </a:lnTo>
                  <a:lnTo>
                    <a:pt x="209851" y="66972"/>
                  </a:lnTo>
                  <a:lnTo>
                    <a:pt x="209851" y="146882"/>
                  </a:lnTo>
                  <a:lnTo>
                    <a:pt x="236564" y="146882"/>
                  </a:lnTo>
                  <a:lnTo>
                    <a:pt x="236564" y="42793"/>
                  </a:lnTo>
                  <a:lnTo>
                    <a:pt x="160322" y="42793"/>
                  </a:lnTo>
                  <a:lnTo>
                    <a:pt x="158355" y="99058"/>
                  </a:lnTo>
                  <a:close/>
                  <a:moveTo>
                    <a:pt x="931457" y="81614"/>
                  </a:moveTo>
                  <a:lnTo>
                    <a:pt x="894603" y="81614"/>
                  </a:lnTo>
                  <a:lnTo>
                    <a:pt x="894603" y="42793"/>
                  </a:lnTo>
                  <a:lnTo>
                    <a:pt x="867890" y="42793"/>
                  </a:lnTo>
                  <a:lnTo>
                    <a:pt x="867890" y="146882"/>
                  </a:lnTo>
                  <a:lnTo>
                    <a:pt x="894603" y="146882"/>
                  </a:lnTo>
                  <a:lnTo>
                    <a:pt x="894603" y="105826"/>
                  </a:lnTo>
                  <a:lnTo>
                    <a:pt x="931457" y="105826"/>
                  </a:lnTo>
                  <a:lnTo>
                    <a:pt x="931457" y="146882"/>
                  </a:lnTo>
                  <a:lnTo>
                    <a:pt x="958175" y="146882"/>
                  </a:lnTo>
                  <a:lnTo>
                    <a:pt x="958175" y="42793"/>
                  </a:lnTo>
                  <a:lnTo>
                    <a:pt x="931457" y="42793"/>
                  </a:lnTo>
                  <a:lnTo>
                    <a:pt x="931457" y="81614"/>
                  </a:lnTo>
                  <a:close/>
                  <a:moveTo>
                    <a:pt x="1078874" y="146882"/>
                  </a:moveTo>
                  <a:lnTo>
                    <a:pt x="1044554" y="146882"/>
                  </a:lnTo>
                  <a:lnTo>
                    <a:pt x="1005166" y="102992"/>
                  </a:lnTo>
                  <a:lnTo>
                    <a:pt x="1005166" y="146882"/>
                  </a:lnTo>
                  <a:lnTo>
                    <a:pt x="978452" y="146882"/>
                  </a:lnTo>
                  <a:lnTo>
                    <a:pt x="978452" y="42793"/>
                  </a:lnTo>
                  <a:lnTo>
                    <a:pt x="1005166" y="42793"/>
                  </a:lnTo>
                  <a:lnTo>
                    <a:pt x="1005166" y="84148"/>
                  </a:lnTo>
                  <a:lnTo>
                    <a:pt x="1042020" y="42793"/>
                  </a:lnTo>
                  <a:lnTo>
                    <a:pt x="1075506" y="42793"/>
                  </a:lnTo>
                  <a:lnTo>
                    <a:pt x="1030483" y="92317"/>
                  </a:lnTo>
                  <a:lnTo>
                    <a:pt x="1078874" y="146882"/>
                  </a:lnTo>
                  <a:close/>
                </a:path>
              </a:pathLst>
            </a:custGeom>
            <a:solidFill>
              <a:srgbClr val="FFFFFF"/>
            </a:solidFill>
            <a:ln w="404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  <p:sp>
        <p:nvSpPr>
          <p:cNvPr id="12" name="Текст 11">
            <a:extLst>
              <a:ext uri="{FF2B5EF4-FFF2-40B4-BE49-F238E27FC236}">
                <a16:creationId xmlns:a16="http://schemas.microsoft.com/office/drawing/2014/main" id="{F5005F24-929D-E3C2-31AF-3403F009FC1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8637" y="5799138"/>
            <a:ext cx="4883871" cy="553998"/>
          </a:xfrm>
        </p:spPr>
        <p:txBody>
          <a:bodyPr/>
          <a:lstStyle>
            <a:lvl1pPr>
              <a:spcBef>
                <a:spcPts val="0"/>
              </a:spcBef>
              <a:defRPr/>
            </a:lvl1pPr>
          </a:lstStyle>
          <a:p>
            <a:pPr>
              <a:lnSpc>
                <a:spcPct val="90000"/>
              </a:lnSpc>
            </a:pPr>
            <a:r>
              <a:rPr lang="ru-RU" b="1" dirty="0">
                <a:solidFill>
                  <a:schemeClr val="bg1"/>
                </a:solidFill>
                <a:latin typeface="Styrene A LC Bold" pitchFamily="2" charset="0"/>
              </a:rPr>
              <a:t>Федор Фёдорович</a:t>
            </a:r>
            <a:br>
              <a:rPr lang="ru-RU" b="1" dirty="0">
                <a:solidFill>
                  <a:schemeClr val="bg1"/>
                </a:solidFill>
                <a:latin typeface="Styrene A LC Bold" pitchFamily="2" charset="0"/>
              </a:rPr>
            </a:br>
            <a:r>
              <a:rPr lang="ru-RU" b="1" dirty="0" err="1">
                <a:solidFill>
                  <a:schemeClr val="bg1"/>
                </a:solidFill>
                <a:latin typeface="Styrene A LC Bold" pitchFamily="2" charset="0"/>
              </a:rPr>
              <a:t>билайн</a:t>
            </a:r>
            <a:endParaRPr lang="ru-RU" b="1" dirty="0">
              <a:solidFill>
                <a:schemeClr val="bg1"/>
              </a:solidFill>
              <a:latin typeface="Styrene A LC Bold" pitchFamily="2" charset="0"/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F94F842F-E4A1-CD1F-952C-E99708F534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285528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ver_1">
    <p:bg>
      <p:bgPr>
        <a:solidFill>
          <a:srgbClr val="EF31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54100929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27C23E7-2606-4607-B444-36FC6B831F2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84380" cy="6858000"/>
          </a:xfrm>
          <a:prstGeom prst="rect">
            <a:avLst/>
          </a:prstGeom>
        </p:spPr>
      </p:pic>
      <p:sp>
        <p:nvSpPr>
          <p:cNvPr id="10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735013" y="3273425"/>
            <a:ext cx="9831387" cy="1209675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8500"/>
              </a:lnSpc>
              <a:defRPr sz="9600">
                <a:solidFill>
                  <a:schemeClr val="bg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020483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9910678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735013" y="3273425"/>
            <a:ext cx="9831387" cy="1209675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8500"/>
              </a:lnSpc>
              <a:defRPr sz="9600">
                <a:solidFill>
                  <a:schemeClr val="bg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3615597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ver_1">
    <p:bg>
      <p:bgPr>
        <a:solidFill>
          <a:srgbClr val="EF31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3796365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735013" y="3273425"/>
            <a:ext cx="9831387" cy="1209675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8500"/>
              </a:lnSpc>
              <a:defRPr sz="9600">
                <a:solidFill>
                  <a:schemeClr val="bg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dirty="0"/>
          </a:p>
        </p:txBody>
      </p:sp>
      <p:grpSp>
        <p:nvGrpSpPr>
          <p:cNvPr id="6" name="Группа 5"/>
          <p:cNvGrpSpPr/>
          <p:nvPr userDrawn="1"/>
        </p:nvGrpSpPr>
        <p:grpSpPr>
          <a:xfrm>
            <a:off x="10385425" y="629124"/>
            <a:ext cx="1047836" cy="635891"/>
            <a:chOff x="10744200" y="629124"/>
            <a:chExt cx="1047836" cy="635891"/>
          </a:xfrm>
        </p:grpSpPr>
        <p:pic>
          <p:nvPicPr>
            <p:cNvPr id="7" name="Изображение" descr="Изображение"/>
            <p:cNvPicPr>
              <a:picLocks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1587780" y="629124"/>
              <a:ext cx="204256" cy="305893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8" name="logo-alfa-white.png" descr="logo-alfa-white.png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744200" y="1067910"/>
              <a:ext cx="1041694" cy="197105"/>
            </a:xfrm>
            <a:prstGeom prst="rect">
              <a:avLst/>
            </a:prstGeom>
            <a:ln w="12700">
              <a:miter lim="400000"/>
            </a:ln>
          </p:spPr>
        </p:pic>
      </p:grpSp>
    </p:spTree>
    <p:extLst>
      <p:ext uri="{BB962C8B-B14F-4D97-AF65-F5344CB8AC3E}">
        <p14:creationId xmlns:p14="http://schemas.microsoft.com/office/powerpoint/2010/main" val="7887591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ver_1">
    <p:bg>
      <p:bgPr>
        <a:solidFill>
          <a:srgbClr val="EF31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5031805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735013" y="3273425"/>
            <a:ext cx="9831387" cy="1209675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8500"/>
              </a:lnSpc>
              <a:defRPr sz="9600">
                <a:solidFill>
                  <a:schemeClr val="bg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dirty="0"/>
          </a:p>
        </p:txBody>
      </p:sp>
      <p:grpSp>
        <p:nvGrpSpPr>
          <p:cNvPr id="6" name="Группа 5"/>
          <p:cNvGrpSpPr/>
          <p:nvPr userDrawn="1"/>
        </p:nvGrpSpPr>
        <p:grpSpPr>
          <a:xfrm>
            <a:off x="10385425" y="629124"/>
            <a:ext cx="1047836" cy="635891"/>
            <a:chOff x="10744200" y="629124"/>
            <a:chExt cx="1047836" cy="635891"/>
          </a:xfrm>
        </p:grpSpPr>
        <p:pic>
          <p:nvPicPr>
            <p:cNvPr id="7" name="Изображение" descr="Изображение"/>
            <p:cNvPicPr>
              <a:picLocks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1587780" y="629124"/>
              <a:ext cx="204256" cy="305893"/>
            </a:xfrm>
            <a:prstGeom prst="rect">
              <a:avLst/>
            </a:prstGeom>
            <a:ln w="12700">
              <a:miter lim="400000"/>
            </a:ln>
          </p:spPr>
        </p:pic>
        <p:pic>
          <p:nvPicPr>
            <p:cNvPr id="8" name="logo-alfa-white.png" descr="logo-alfa-white.png"/>
            <p:cNvPicPr>
              <a:picLocks noChangeAspect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0744200" y="1067910"/>
              <a:ext cx="1041694" cy="197105"/>
            </a:xfrm>
            <a:prstGeom prst="rect">
              <a:avLst/>
            </a:prstGeom>
            <a:ln w="12700">
              <a:miter lim="400000"/>
            </a:ln>
          </p:spPr>
        </p:pic>
      </p:grpSp>
    </p:spTree>
    <p:extLst>
      <p:ext uri="{BB962C8B-B14F-4D97-AF65-F5344CB8AC3E}">
        <p14:creationId xmlns:p14="http://schemas.microsoft.com/office/powerpoint/2010/main" val="252490371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до 5 сло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0040967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 userDrawn="1"/>
        </p:nvSpPr>
        <p:spPr>
          <a:xfrm>
            <a:off x="10490200" y="0"/>
            <a:ext cx="1701800" cy="6858000"/>
          </a:xfrm>
          <a:prstGeom prst="rect">
            <a:avLst/>
          </a:prstGeom>
          <a:solidFill>
            <a:srgbClr val="EF31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Styrene A LC Regular" pitchFamily="2" charset="0"/>
              <a:sym typeface="Styrene A LC" pitchFamily="2" charset="0"/>
            </a:endParaRPr>
          </a:p>
        </p:txBody>
      </p:sp>
      <p:sp>
        <p:nvSpPr>
          <p:cNvPr id="13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735012" y="885825"/>
            <a:ext cx="9285288" cy="44767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defRPr sz="2400" baseline="0">
                <a:solidFill>
                  <a:schemeClr val="tx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Заголовок слайда</a:t>
            </a:r>
            <a:endParaRPr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07744" y="601889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bg1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735013" y="1753507"/>
            <a:ext cx="9285287" cy="492443"/>
          </a:xfrm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  <a:lvl2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lvl="0"/>
            <a:r>
              <a:rPr lang="ru-RU" dirty="0"/>
              <a:t>Текст </a:t>
            </a:r>
            <a:r>
              <a:rPr lang="en-US" dirty="0"/>
              <a:t>Verdana 32pt</a:t>
            </a: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CEEDAB6-86D7-2C4C-9A25-27ACB51D034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6254" y="524810"/>
            <a:ext cx="509758" cy="50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20222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_1_logo">
    <p:bg>
      <p:bgPr>
        <a:solidFill>
          <a:srgbClr val="EF31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40526419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735013" y="3273425"/>
            <a:ext cx="9831387" cy="1209675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8500"/>
              </a:lnSpc>
              <a:defRPr sz="9600">
                <a:solidFill>
                  <a:schemeClr val="tx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108E38F-8C78-464A-81A3-1A20C666BA8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9676" y="318461"/>
            <a:ext cx="1046790" cy="1046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08906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_2_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1389373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735013" y="3273425"/>
            <a:ext cx="9831387" cy="226267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ts val="8500"/>
              </a:lnSpc>
              <a:defRPr sz="9600">
                <a:solidFill>
                  <a:schemeClr val="tx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977385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1">
    <p:bg>
      <p:bgPr>
        <a:solidFill>
          <a:srgbClr val="EF31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171604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logo-alfa-white.png" descr="logo-alfa-white.png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385425" y="1067910"/>
            <a:ext cx="1041694" cy="19710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735012" y="885825"/>
            <a:ext cx="7560000" cy="226267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defRPr sz="3600">
                <a:solidFill>
                  <a:schemeClr val="bg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07744" y="601889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CEEDAB6-86D7-2C4C-9A25-27ACB51D034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6254" y="524810"/>
            <a:ext cx="509758" cy="50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25350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1_logo">
    <p:bg>
      <p:bgPr>
        <a:solidFill>
          <a:srgbClr val="EF31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3892778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735012" y="885825"/>
            <a:ext cx="7560000" cy="226267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defRPr sz="3600">
                <a:solidFill>
                  <a:schemeClr val="bg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07744" y="601889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F108E38F-8C78-464A-81A3-1A20C666BA8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39676" y="318461"/>
            <a:ext cx="1046790" cy="1046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52301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_2_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3979910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735012" y="885825"/>
            <a:ext cx="7560000" cy="226267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defRPr sz="3600">
                <a:solidFill>
                  <a:schemeClr val="tx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07744" y="601889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058114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8540142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4" imgW="353" imgH="353" progId="TCLayout.ActiveDocument.1">
                  <p:embed/>
                </p:oleObj>
              </mc:Choice>
              <mc:Fallback>
                <p:oleObj name="Слайд think-cell" r:id="rId4" imgW="353" imgH="353" progId="TCLayout.ActiveDocument.1">
                  <p:embed/>
                  <p:pic>
                    <p:nvPicPr>
                      <p:cNvPr id="9" name="Объект 8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ru-RU" sz="3600" b="1" i="0" baseline="0" dirty="0">
              <a:latin typeface="Styrene A LC Bold" pitchFamily="2" charset="0"/>
              <a:ea typeface="Verdana" panose="020B0604030504040204" pitchFamily="34" charset="0"/>
              <a:cs typeface="+mj-cs"/>
              <a:sym typeface="Styrene A LC" pitchFamily="2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35747" y="542326"/>
            <a:ext cx="9504000" cy="602730"/>
          </a:xfrm>
        </p:spPr>
        <p:txBody>
          <a:bodyPr vert="horz"/>
          <a:lstStyle>
            <a:lvl1pPr>
              <a:defRPr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r>
              <a:rPr lang="ru-RU" dirty="0"/>
              <a:t>Содержание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200"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Текст 17"/>
          <p:cNvSpPr>
            <a:spLocks noGrp="1"/>
          </p:cNvSpPr>
          <p:nvPr>
            <p:ph type="body" sz="quarter" idx="13" hasCustomPrompt="1"/>
          </p:nvPr>
        </p:nvSpPr>
        <p:spPr>
          <a:xfrm>
            <a:off x="735747" y="2893780"/>
            <a:ext cx="9500091" cy="276999"/>
          </a:xfrm>
        </p:spPr>
        <p:txBody>
          <a:bodyPr/>
          <a:lstStyle>
            <a:lvl1pPr marL="342900" marR="0" indent="-34290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50000"/>
              <a:buFont typeface="Arial" panose="020B0604020202020204" pitchFamily="34" charset="0"/>
              <a:buChar char="›"/>
              <a:tabLst/>
              <a:defRPr lang="ru-RU" sz="1800" b="1" i="0" u="none" strike="noStrike" kern="1200" cap="none" spc="0" baseline="0">
                <a:solidFill>
                  <a:schemeClr val="accent1"/>
                </a:solidFill>
                <a:uFillTx/>
                <a:latin typeface="Styrene A LC Bold" pitchFamily="2" charset="0"/>
                <a:ea typeface="Verdana" panose="020B0604030504040204" pitchFamily="34" charset="0"/>
                <a:cs typeface="+mn-cs"/>
                <a:sym typeface="Styrene A LC" pitchFamily="2" charset="0"/>
              </a:defRPr>
            </a:lvl1pPr>
            <a:lvl2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marL="342900" marR="0" lvl="0" indent="-34290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50000"/>
              <a:buFont typeface="Arial" panose="020B0604020202020204" pitchFamily="34" charset="0"/>
              <a:buChar char="›"/>
              <a:tabLst/>
              <a:defRPr/>
            </a:pPr>
            <a:r>
              <a:rPr lang="ru-RU" dirty="0"/>
              <a:t>Часть 2</a:t>
            </a:r>
          </a:p>
        </p:txBody>
      </p:sp>
      <p:sp>
        <p:nvSpPr>
          <p:cNvPr id="12" name="Текст 17"/>
          <p:cNvSpPr>
            <a:spLocks noGrp="1"/>
          </p:cNvSpPr>
          <p:nvPr>
            <p:ph type="body" sz="quarter" idx="14" hasCustomPrompt="1"/>
          </p:nvPr>
        </p:nvSpPr>
        <p:spPr>
          <a:xfrm>
            <a:off x="735747" y="3574951"/>
            <a:ext cx="9500091" cy="276999"/>
          </a:xfrm>
        </p:spPr>
        <p:txBody>
          <a:bodyPr/>
          <a:lstStyle>
            <a:lvl1pPr marL="342900" marR="0" indent="-34290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50000"/>
              <a:buFont typeface="Arial" panose="020B0604020202020204" pitchFamily="34" charset="0"/>
              <a:buChar char="›"/>
              <a:tabLst/>
              <a:defRPr lang="ru-RU" sz="1800" b="1" i="0" u="none" strike="noStrike" kern="1200" cap="none" spc="0" baseline="0">
                <a:solidFill>
                  <a:schemeClr val="accent1"/>
                </a:solidFill>
                <a:uFillTx/>
                <a:latin typeface="Styrene A LC Bold" pitchFamily="2" charset="0"/>
                <a:ea typeface="Verdana" panose="020B0604030504040204" pitchFamily="34" charset="0"/>
                <a:cs typeface="+mn-cs"/>
                <a:sym typeface="Styrene A LC" pitchFamily="2" charset="0"/>
              </a:defRPr>
            </a:lvl1pPr>
            <a:lvl2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marL="342900" marR="0" lvl="0" indent="-34290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50000"/>
              <a:buFont typeface="Arial" panose="020B0604020202020204" pitchFamily="34" charset="0"/>
              <a:buChar char="›"/>
              <a:tabLst/>
              <a:defRPr/>
            </a:pPr>
            <a:r>
              <a:rPr lang="ru-RU" dirty="0"/>
              <a:t>Часть 3</a:t>
            </a:r>
          </a:p>
        </p:txBody>
      </p:sp>
      <p:sp>
        <p:nvSpPr>
          <p:cNvPr id="13" name="Текст 17"/>
          <p:cNvSpPr>
            <a:spLocks noGrp="1"/>
          </p:cNvSpPr>
          <p:nvPr>
            <p:ph type="body" sz="quarter" idx="15" hasCustomPrompt="1"/>
          </p:nvPr>
        </p:nvSpPr>
        <p:spPr>
          <a:xfrm>
            <a:off x="735747" y="4256122"/>
            <a:ext cx="9500091" cy="276999"/>
          </a:xfrm>
        </p:spPr>
        <p:txBody>
          <a:bodyPr/>
          <a:lstStyle>
            <a:lvl1pPr marL="342900" marR="0" indent="-34290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50000"/>
              <a:buFont typeface="Arial" panose="020B0604020202020204" pitchFamily="34" charset="0"/>
              <a:buChar char="›"/>
              <a:tabLst/>
              <a:defRPr lang="ru-RU" sz="1800" b="1" i="0" u="none" strike="noStrike" kern="1200" cap="none" spc="0" baseline="0">
                <a:solidFill>
                  <a:schemeClr val="accent1"/>
                </a:solidFill>
                <a:uFillTx/>
                <a:latin typeface="Styrene A LC Bold" pitchFamily="2" charset="0"/>
                <a:ea typeface="Verdana" panose="020B0604030504040204" pitchFamily="34" charset="0"/>
                <a:cs typeface="+mn-cs"/>
                <a:sym typeface="Styrene A LC" pitchFamily="2" charset="0"/>
              </a:defRPr>
            </a:lvl1pPr>
            <a:lvl2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marL="342900" marR="0" lvl="0" indent="-34290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50000"/>
              <a:buFont typeface="Arial" panose="020B0604020202020204" pitchFamily="34" charset="0"/>
              <a:buChar char="›"/>
              <a:tabLst/>
              <a:defRPr/>
            </a:pPr>
            <a:r>
              <a:rPr lang="ru-RU" dirty="0"/>
              <a:t>Часть 4</a:t>
            </a:r>
          </a:p>
        </p:txBody>
      </p:sp>
      <p:sp>
        <p:nvSpPr>
          <p:cNvPr id="14" name="Текст 17"/>
          <p:cNvSpPr>
            <a:spLocks noGrp="1"/>
          </p:cNvSpPr>
          <p:nvPr>
            <p:ph type="body" sz="quarter" idx="16" hasCustomPrompt="1"/>
          </p:nvPr>
        </p:nvSpPr>
        <p:spPr>
          <a:xfrm>
            <a:off x="735747" y="4937295"/>
            <a:ext cx="9500091" cy="276999"/>
          </a:xfrm>
        </p:spPr>
        <p:txBody>
          <a:bodyPr/>
          <a:lstStyle>
            <a:lvl1pPr marL="342900" marR="0" indent="-34290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50000"/>
              <a:buFont typeface="Arial" panose="020B0604020202020204" pitchFamily="34" charset="0"/>
              <a:buChar char="›"/>
              <a:tabLst/>
              <a:defRPr lang="ru-RU" sz="1800" b="1" i="0" u="none" strike="noStrike" kern="1200" cap="none" spc="0" baseline="0">
                <a:solidFill>
                  <a:schemeClr val="accent1"/>
                </a:solidFill>
                <a:uFillTx/>
                <a:latin typeface="Styrene A LC Bold" pitchFamily="2" charset="0"/>
                <a:ea typeface="Verdana" panose="020B0604030504040204" pitchFamily="34" charset="0"/>
                <a:cs typeface="+mn-cs"/>
                <a:sym typeface="Styrene A LC" pitchFamily="2" charset="0"/>
              </a:defRPr>
            </a:lvl1pPr>
            <a:lvl2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marL="342900" marR="0" lvl="0" indent="-34290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50000"/>
              <a:buFont typeface="Arial" panose="020B0604020202020204" pitchFamily="34" charset="0"/>
              <a:buChar char="›"/>
              <a:tabLst/>
              <a:defRPr/>
            </a:pPr>
            <a:r>
              <a:rPr lang="ru-RU" dirty="0"/>
              <a:t>Часть 5</a:t>
            </a:r>
          </a:p>
        </p:txBody>
      </p:sp>
      <p:sp>
        <p:nvSpPr>
          <p:cNvPr id="16" name="Текст 17"/>
          <p:cNvSpPr>
            <a:spLocks noGrp="1"/>
          </p:cNvSpPr>
          <p:nvPr>
            <p:ph type="body" sz="quarter" idx="17" hasCustomPrompt="1"/>
          </p:nvPr>
        </p:nvSpPr>
        <p:spPr>
          <a:xfrm>
            <a:off x="735747" y="2212609"/>
            <a:ext cx="9500091" cy="276999"/>
          </a:xfrm>
        </p:spPr>
        <p:txBody>
          <a:bodyPr/>
          <a:lstStyle>
            <a:lvl1pPr marL="342900" marR="0" indent="-34290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50000"/>
              <a:buFont typeface="Arial" panose="020B0604020202020204" pitchFamily="34" charset="0"/>
              <a:buChar char="›"/>
              <a:tabLst/>
              <a:defRPr lang="ru-RU" sz="1800" b="1" i="0" u="none" strike="noStrike" kern="1200" cap="none" spc="0" baseline="0">
                <a:solidFill>
                  <a:schemeClr val="accent1"/>
                </a:solidFill>
                <a:uFillTx/>
                <a:latin typeface="Styrene A LC Bold" pitchFamily="2" charset="0"/>
                <a:ea typeface="Verdana" panose="020B0604030504040204" pitchFamily="34" charset="0"/>
                <a:cs typeface="+mn-cs"/>
                <a:sym typeface="Styrene A LC" pitchFamily="2" charset="0"/>
              </a:defRPr>
            </a:lvl1pPr>
            <a:lvl2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marL="342900" marR="0" lvl="0" indent="-342900" algn="l" defTabSz="41275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50000"/>
              <a:buFont typeface="Arial" panose="020B0604020202020204" pitchFamily="34" charset="0"/>
              <a:buChar char="›"/>
              <a:tabLst/>
              <a:defRPr/>
            </a:pPr>
            <a:r>
              <a:rPr lang="ru-RU" dirty="0"/>
              <a:t>Часть 1</a:t>
            </a:r>
          </a:p>
        </p:txBody>
      </p:sp>
    </p:spTree>
    <p:extLst>
      <p:ext uri="{BB962C8B-B14F-4D97-AF65-F5344CB8AC3E}">
        <p14:creationId xmlns:p14="http://schemas.microsoft.com/office/powerpoint/2010/main" val="357453495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_tit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6137817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A0C9D2E-0F21-440F-A016-8E8C32B63E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735012" y="885825"/>
            <a:ext cx="7560000" cy="57074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defRPr sz="2200">
                <a:solidFill>
                  <a:srgbClr val="A7A7A7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r>
              <a:rPr lang="ru-RU" dirty="0"/>
              <a:t>Название презентации</a:t>
            </a:r>
            <a:endParaRPr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807744" y="601889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6" name="logo-alfa-red.png" descr="logo-alfa-red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385420" y="1064722"/>
            <a:ext cx="1063147" cy="201164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B843FE8-0BFC-BE49-87E7-0B652E3409F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83229" y="523303"/>
            <a:ext cx="525833" cy="52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63216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ub_text_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80825946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4" imgW="353" imgH="353" progId="TCLayout.ActiveDocument.1">
                  <p:embed/>
                </p:oleObj>
              </mc:Choice>
              <mc:Fallback>
                <p:oleObj name="Слайд think-cell" r:id="rId4" imgW="353" imgH="353" progId="TCLayout.ActiveDocument.1">
                  <p:embed/>
                  <p:pic>
                    <p:nvPicPr>
                      <p:cNvPr id="9" name="Объект 8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ru-RU" sz="3600" b="1" i="0" baseline="0" dirty="0">
              <a:latin typeface="Styrene A LC Bold" pitchFamily="2" charset="0"/>
              <a:ea typeface="Verdana" panose="020B0604030504040204" pitchFamily="34" charset="0"/>
              <a:cs typeface="+mj-cs"/>
              <a:sym typeface="Styrene A LC" pitchFamily="2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747" y="542326"/>
            <a:ext cx="9504000" cy="602730"/>
          </a:xfrm>
        </p:spPr>
        <p:txBody>
          <a:bodyPr vert="horz"/>
          <a:lstStyle>
            <a:lvl1pPr>
              <a:defRPr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735013" y="1753507"/>
            <a:ext cx="9504362" cy="492443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1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  <a:lvl2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lvl="0"/>
            <a:r>
              <a:rPr lang="ru-RU" dirty="0"/>
              <a:t>Подзаголовок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Verdana 16pt</a:t>
            </a:r>
            <a:endParaRPr lang="ru-RU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2"/>
          </p:nvPr>
        </p:nvSpPr>
        <p:spPr>
          <a:xfrm>
            <a:off x="735747" y="2598286"/>
            <a:ext cx="9500091" cy="406265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  <a:lvl2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Verdana 12pt</a:t>
            </a:r>
            <a:endParaRPr lang="ru-RU" dirty="0"/>
          </a:p>
        </p:txBody>
      </p:sp>
      <p:sp>
        <p:nvSpPr>
          <p:cNvPr id="11" name="Номер слайда 2"/>
          <p:cNvSpPr>
            <a:spLocks noGrp="1"/>
          </p:cNvSpPr>
          <p:nvPr>
            <p:ph type="sldNum" sz="quarter" idx="10"/>
          </p:nvPr>
        </p:nvSpPr>
        <p:spPr>
          <a:xfrm>
            <a:off x="8970432" y="6356352"/>
            <a:ext cx="2743200" cy="365125"/>
          </a:xfrm>
        </p:spPr>
        <p:txBody>
          <a:bodyPr/>
          <a:lstStyle>
            <a:lvl1pPr>
              <a:defRPr sz="1200"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240454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2753455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4" imgW="353" imgH="353" progId="TCLayout.ActiveDocument.1">
                  <p:embed/>
                </p:oleObj>
              </mc:Choice>
              <mc:Fallback>
                <p:oleObj name="Слайд think-cell" r:id="rId4" imgW="353" imgH="353" progId="TCLayout.ActiveDocument.1">
                  <p:embed/>
                  <p:pic>
                    <p:nvPicPr>
                      <p:cNvPr id="9" name="Объект 8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ru-RU" sz="3600" b="1" i="0" baseline="0" dirty="0">
              <a:latin typeface="Styrene A LC Bold" pitchFamily="2" charset="0"/>
              <a:ea typeface="Verdana" panose="020B0604030504040204" pitchFamily="34" charset="0"/>
              <a:cs typeface="+mj-cs"/>
              <a:sym typeface="Styrene A LC" pitchFamily="2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747" y="542326"/>
            <a:ext cx="9504000" cy="602730"/>
          </a:xfrm>
        </p:spPr>
        <p:txBody>
          <a:bodyPr vert="horz"/>
          <a:lstStyle>
            <a:lvl1pPr>
              <a:defRPr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200"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719446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_blank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3424011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4" imgW="353" imgH="353" progId="TCLayout.ActiveDocument.1">
                  <p:embed/>
                </p:oleObj>
              </mc:Choice>
              <mc:Fallback>
                <p:oleObj name="Слайд think-cell" r:id="rId4" imgW="353" imgH="353" progId="TCLayout.ActiveDocument.1">
                  <p:embed/>
                  <p:pic>
                    <p:nvPicPr>
                      <p:cNvPr id="9" name="Объект 8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ru-RU" sz="3600" b="1" i="0" baseline="0" dirty="0">
              <a:latin typeface="Styrene A LC Bold" pitchFamily="2" charset="0"/>
              <a:ea typeface="Verdana" panose="020B0604030504040204" pitchFamily="34" charset="0"/>
              <a:cs typeface="+mj-cs"/>
              <a:sym typeface="Styrene A LC" pitchFamily="2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747" y="542326"/>
            <a:ext cx="9504000" cy="602730"/>
          </a:xfrm>
        </p:spPr>
        <p:txBody>
          <a:bodyPr vert="horz"/>
          <a:lstStyle>
            <a:lvl1pPr>
              <a:defRPr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200"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EE9A1A2E-ED02-BDD0-B7A7-992D4A0F27BD}"/>
              </a:ext>
            </a:extLst>
          </p:cNvPr>
          <p:cNvGrpSpPr/>
          <p:nvPr userDrawn="1"/>
        </p:nvGrpSpPr>
        <p:grpSpPr>
          <a:xfrm>
            <a:off x="11073137" y="381000"/>
            <a:ext cx="766232" cy="764056"/>
            <a:chOff x="10947400" y="381000"/>
            <a:chExt cx="766232" cy="764056"/>
          </a:xfrm>
        </p:grpSpPr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9E94ADD7-C037-26A2-1571-D20222FF2F0E}"/>
                </a:ext>
              </a:extLst>
            </p:cNvPr>
            <p:cNvSpPr/>
            <p:nvPr userDrawn="1"/>
          </p:nvSpPr>
          <p:spPr>
            <a:xfrm>
              <a:off x="10947400" y="381000"/>
              <a:ext cx="766232" cy="76405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Styrene A LC Regular" pitchFamily="2" charset="0"/>
                <a:sym typeface="Styrene A LC" pitchFamily="2" charset="0"/>
              </a:endParaRPr>
            </a:p>
          </p:txBody>
        </p:sp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6B0DEB7D-4949-176E-24EA-CA6C1EA806C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stretch/>
          </p:blipFill>
          <p:spPr>
            <a:xfrm>
              <a:off x="11088027" y="523303"/>
              <a:ext cx="525833" cy="525833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5971534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_blank"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5791560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4" imgW="353" imgH="353" progId="TCLayout.ActiveDocument.1">
                  <p:embed/>
                </p:oleObj>
              </mc:Choice>
              <mc:Fallback>
                <p:oleObj name="Слайд think-cell" r:id="rId4" imgW="353" imgH="353" progId="TCLayout.ActiveDocument.1">
                  <p:embed/>
                  <p:pic>
                    <p:nvPicPr>
                      <p:cNvPr id="9" name="Объект 8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ru-RU" sz="3600" b="1" i="0" baseline="0" dirty="0">
              <a:latin typeface="Styrene A LC Bold" pitchFamily="2" charset="0"/>
              <a:ea typeface="Verdana" panose="020B0604030504040204" pitchFamily="34" charset="0"/>
              <a:cs typeface="+mj-cs"/>
              <a:sym typeface="Styrene A LC" pitchFamily="2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747" y="542326"/>
            <a:ext cx="9504000" cy="602730"/>
          </a:xfrm>
        </p:spPr>
        <p:txBody>
          <a:bodyPr vert="horz"/>
          <a:lstStyle>
            <a:lvl1pPr>
              <a:defRPr>
                <a:solidFill>
                  <a:schemeClr val="bg1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sz="1200"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B0DEB7D-4949-176E-24EA-CA6C1EA806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11213764" y="523303"/>
            <a:ext cx="525833" cy="525833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8119205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Белый фо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AB2AD179-B171-DF2A-37CC-19A74A8D7A1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796412009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7772400" imgH="10058400" progId="TCLayout.ActiveDocument.1">
                  <p:embed/>
                </p:oleObj>
              </mc:Choice>
              <mc:Fallback>
                <p:oleObj name="Слайд think-cell" r:id="rId3" imgW="7772400" imgH="10058400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B2AD179-B171-DF2A-37CC-19A74A8D7A1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" name="Изображение" descr="Изображение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2192" y="552450"/>
            <a:ext cx="201821" cy="307252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Текст заголовка">
            <a:extLst>
              <a:ext uri="{FF2B5EF4-FFF2-40B4-BE49-F238E27FC236}">
                <a16:creationId xmlns:a16="http://schemas.microsoft.com/office/drawing/2014/main" id="{D930375A-8D79-C542-A691-DE2F15646C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6900" y="552450"/>
            <a:ext cx="9486128" cy="77996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dirty="0" err="1"/>
              <a:t>Текст</a:t>
            </a:r>
            <a:r>
              <a:rPr dirty="0"/>
              <a:t> </a:t>
            </a:r>
            <a:r>
              <a:rPr dirty="0" err="1"/>
              <a:t>заголовка</a:t>
            </a:r>
            <a:endParaRPr dirty="0"/>
          </a:p>
        </p:txBody>
      </p:sp>
      <p:sp>
        <p:nvSpPr>
          <p:cNvPr id="11" name="Уровень текста 1…">
            <a:extLst>
              <a:ext uri="{FF2B5EF4-FFF2-40B4-BE49-F238E27FC236}">
                <a16:creationId xmlns:a16="http://schemas.microsoft.com/office/drawing/2014/main" id="{19873F7E-ECEB-C54F-85EB-00EE3B76D4BD}"/>
              </a:ext>
            </a:extLst>
          </p:cNvPr>
          <p:cNvSpPr txBox="1">
            <a:spLocks noGrp="1"/>
          </p:cNvSpPr>
          <p:nvPr>
            <p:ph idx="1" hasCustomPrompt="1"/>
          </p:nvPr>
        </p:nvSpPr>
        <p:spPr>
          <a:xfrm>
            <a:off x="615950" y="1483868"/>
            <a:ext cx="9486129" cy="4358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600" b="0" i="0">
                <a:solidFill>
                  <a:schemeClr val="tx1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Подзаголовок</a:t>
            </a:r>
          </a:p>
        </p:txBody>
      </p:sp>
      <p:sp>
        <p:nvSpPr>
          <p:cNvPr id="12" name="Уровень текста 1…">
            <a:extLst>
              <a:ext uri="{FF2B5EF4-FFF2-40B4-BE49-F238E27FC236}">
                <a16:creationId xmlns:a16="http://schemas.microsoft.com/office/drawing/2014/main" id="{FF6B0291-76F2-8742-AE3C-5E0E99DE5EBA}"/>
              </a:ext>
            </a:extLst>
          </p:cNvPr>
          <p:cNvSpPr txBox="1">
            <a:spLocks noGrp="1"/>
          </p:cNvSpPr>
          <p:nvPr>
            <p:ph idx="12" hasCustomPrompt="1"/>
          </p:nvPr>
        </p:nvSpPr>
        <p:spPr>
          <a:xfrm>
            <a:off x="615951" y="3751303"/>
            <a:ext cx="4382214" cy="21825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200" baseline="0">
                <a:solidFill>
                  <a:srgbClr val="5E5E5E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dirty="0"/>
              <a:t>Уровень текста </a:t>
            </a:r>
            <a:r>
              <a:rPr lang="ru-RU" dirty="0"/>
              <a:t>2</a:t>
            </a:r>
            <a:endParaRPr dirty="0"/>
          </a:p>
        </p:txBody>
      </p:sp>
      <p:sp>
        <p:nvSpPr>
          <p:cNvPr id="13" name="Уровень текста 1…">
            <a:extLst>
              <a:ext uri="{FF2B5EF4-FFF2-40B4-BE49-F238E27FC236}">
                <a16:creationId xmlns:a16="http://schemas.microsoft.com/office/drawing/2014/main" id="{362A0A64-A697-484D-9209-606D1D5F3435}"/>
              </a:ext>
            </a:extLst>
          </p:cNvPr>
          <p:cNvSpPr txBox="1">
            <a:spLocks noGrp="1"/>
          </p:cNvSpPr>
          <p:nvPr>
            <p:ph idx="13" hasCustomPrompt="1"/>
          </p:nvPr>
        </p:nvSpPr>
        <p:spPr>
          <a:xfrm>
            <a:off x="5614524" y="3751303"/>
            <a:ext cx="4468504" cy="21825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200" baseline="0">
                <a:solidFill>
                  <a:srgbClr val="5E5E5E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dirty="0"/>
              <a:t>Уровень текста </a:t>
            </a:r>
            <a:r>
              <a:rPr lang="ru-RU" dirty="0"/>
              <a:t>2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08312702"/>
      </p:ext>
    </p:extLst>
  </p:cSld>
  <p:clrMapOvr>
    <a:masterClrMapping/>
  </p:clrMapOvr>
  <p:transition spd="med"/>
  <p:extLst>
    <p:ext uri="{DCECCB84-F9BA-43D5-87BE-67443E8EF086}">
      <p15:sldGuideLst xmlns:p15="http://schemas.microsoft.com/office/powerpoint/2012/main">
        <p15:guide id="1" orient="horz" pos="346">
          <p15:clr>
            <a:srgbClr val="FBAE40"/>
          </p15:clr>
        </p15:guide>
        <p15:guide id="2" pos="7423">
          <p15:clr>
            <a:srgbClr val="FBAE40"/>
          </p15:clr>
        </p15:guide>
        <p15:guide id="3" orient="horz" pos="3974">
          <p15:clr>
            <a:srgbClr val="FBAE40"/>
          </p15:clr>
        </p15:guide>
        <p15:guide id="4" pos="370">
          <p15:clr>
            <a:srgbClr val="FBAE40"/>
          </p15:clr>
        </p15:guide>
      </p15:sldGuideLst>
    </p:ext>
  </p:extLs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Слайд Q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Овал 19">
            <a:extLst>
              <a:ext uri="{FF2B5EF4-FFF2-40B4-BE49-F238E27FC236}">
                <a16:creationId xmlns:a16="http://schemas.microsoft.com/office/drawing/2014/main" id="{B2919620-DE2F-16D3-3E41-C37B44657A27}"/>
              </a:ext>
            </a:extLst>
          </p:cNvPr>
          <p:cNvSpPr/>
          <p:nvPr userDrawn="1"/>
        </p:nvSpPr>
        <p:spPr>
          <a:xfrm>
            <a:off x="11168903" y="534006"/>
            <a:ext cx="508827" cy="50882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Styrene A LC Regular" pitchFamily="2" charset="0"/>
              <a:sym typeface="Styrene A LC" pitchFamily="2" charset="0"/>
            </a:endParaRPr>
          </a:p>
        </p:txBody>
      </p:sp>
      <p:graphicFrame>
        <p:nvGraphicFramePr>
          <p:cNvPr id="2" name="Объект 1" hidden="1"/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80525966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53" imgH="353" progId="TCLayout.ActiveDocument.1">
                  <p:embed/>
                </p:oleObj>
              </mc:Choice>
              <mc:Fallback>
                <p:oleObj name="Слайд think-cell" r:id="rId3" imgW="353" imgH="353" progId="TCLayout.ActiveDocument.1">
                  <p:embed/>
                  <p:pic>
                    <p:nvPicPr>
                      <p:cNvPr id="2" name="Объект 1" hidden="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58F39B5-8C18-DCB6-516C-B811421628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520700"/>
            <a:ext cx="5707062" cy="812800"/>
          </a:xfrm>
        </p:spPr>
        <p:txBody>
          <a:bodyPr vert="horz">
            <a:noAutofit/>
          </a:bodyPr>
          <a:lstStyle>
            <a:lvl1pPr>
              <a:defRPr sz="3200" b="1" i="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r>
              <a:rPr lang="ru-RU" dirty="0"/>
              <a:t>Пример длинного заголовка в две строки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CC6279F-8E6B-1F7E-FA7D-EF74E841C9C7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biLevel thresh="25000"/>
          </a:blip>
          <a:stretch>
            <a:fillRect/>
          </a:stretch>
        </p:blipFill>
        <p:spPr>
          <a:xfrm>
            <a:off x="11152910" y="500220"/>
            <a:ext cx="540812" cy="540812"/>
          </a:xfrm>
          <a:prstGeom prst="rect">
            <a:avLst/>
          </a:prstGeom>
        </p:spPr>
      </p:pic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A4261E1-8AD5-4447-928E-C3266244D7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1972" y="622037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A7A7A7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753367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расный фо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A21DC570-097D-3FCB-4A68-D808938CA5C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350279395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7772400" imgH="10058400" progId="TCLayout.ActiveDocument.1">
                  <p:embed/>
                </p:oleObj>
              </mc:Choice>
              <mc:Fallback>
                <p:oleObj name="Слайд think-cell" r:id="rId3" imgW="7772400" imgH="10058400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A21DC570-097D-3FCB-4A68-D808938CA5C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Текст заголовка">
            <a:extLst>
              <a:ext uri="{FF2B5EF4-FFF2-40B4-BE49-F238E27FC236}">
                <a16:creationId xmlns:a16="http://schemas.microsoft.com/office/drawing/2014/main" id="{A5C5624C-3D6B-B641-84D3-5C09343C4499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96900" y="557937"/>
            <a:ext cx="9486128" cy="77996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ts val="3800"/>
              </a:lnSpc>
              <a:defRPr sz="3600">
                <a:solidFill>
                  <a:schemeClr val="bg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Слайд раздела</a:t>
            </a:r>
            <a:br>
              <a:rPr lang="ru-RU" dirty="0"/>
            </a:br>
            <a:r>
              <a:rPr lang="ru-RU" dirty="0"/>
              <a:t>с иллюстрацией</a:t>
            </a:r>
            <a:endParaRPr dirty="0"/>
          </a:p>
        </p:txBody>
      </p:sp>
      <p:sp>
        <p:nvSpPr>
          <p:cNvPr id="3" name="Уровень текста 1…">
            <a:extLst>
              <a:ext uri="{FF2B5EF4-FFF2-40B4-BE49-F238E27FC236}">
                <a16:creationId xmlns:a16="http://schemas.microsoft.com/office/drawing/2014/main" id="{37E474CA-B0E2-9449-888D-C832220FF7EA}"/>
              </a:ext>
            </a:extLst>
          </p:cNvPr>
          <p:cNvSpPr txBox="1">
            <a:spLocks noGrp="1"/>
          </p:cNvSpPr>
          <p:nvPr>
            <p:ph idx="11" hasCustomPrompt="1"/>
          </p:nvPr>
        </p:nvSpPr>
        <p:spPr>
          <a:xfrm rot="16200000">
            <a:off x="9927849" y="2760131"/>
            <a:ext cx="3168986" cy="313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 anchorCtr="0">
            <a:normAutofit/>
          </a:bodyPr>
          <a:lstStyle>
            <a:lvl1pPr marL="0" indent="0">
              <a:buNone/>
              <a:defRPr sz="850" baseline="0">
                <a:solidFill>
                  <a:schemeClr val="tx1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Базовый шаблон презентации</a:t>
            </a:r>
            <a:endParaRPr dirty="0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86BC03DB-AE01-2941-8AA9-A8C344C7B816}"/>
              </a:ext>
            </a:extLst>
          </p:cNvPr>
          <p:cNvSpPr txBox="1">
            <a:spLocks/>
          </p:cNvSpPr>
          <p:nvPr userDrawn="1"/>
        </p:nvSpPr>
        <p:spPr>
          <a:xfrm>
            <a:off x="10602316" y="6078637"/>
            <a:ext cx="1066800" cy="166712"/>
          </a:xfrm>
          <a:prstGeom prst="rect">
            <a:avLst/>
          </a:prstGeom>
          <a:ln w="12700">
            <a:miter lim="400000"/>
          </a:ln>
        </p:spPr>
        <p:txBody>
          <a:bodyPr lIns="25400" tIns="25400" rIns="25400" bIns="254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FE540CFD-7C50-BF4D-B85F-1FBCEA878C38}" type="slidenum">
              <a:rPr lang="ru-RU" sz="750" smtClean="0">
                <a:latin typeface="Styrene A LC Regular" pitchFamily="2" charset="0"/>
                <a:sym typeface="Styrene A LC" pitchFamily="2" charset="0"/>
              </a:rPr>
              <a:pPr/>
              <a:t>‹#›</a:t>
            </a:fld>
            <a:endParaRPr lang="ru-RU" sz="750" dirty="0">
              <a:latin typeface="Styrene A LC Regular" pitchFamily="2" charset="0"/>
              <a:sym typeface="Styrene A L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676317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Белый фо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BF70A9E4-594B-C360-7505-90AEAE210207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617576515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7772400" imgH="10058400" progId="TCLayout.ActiveDocument.1">
                  <p:embed/>
                </p:oleObj>
              </mc:Choice>
              <mc:Fallback>
                <p:oleObj name="Слайд think-cell" r:id="rId3" imgW="7772400" imgH="10058400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BF70A9E4-594B-C360-7505-90AEAE21020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" name="logo-alfa-red.png" descr="logo-alfa-r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513862" y="1058919"/>
            <a:ext cx="1039657" cy="196719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Уровень текста 1…">
            <a:extLst>
              <a:ext uri="{FF2B5EF4-FFF2-40B4-BE49-F238E27FC236}">
                <a16:creationId xmlns:a16="http://schemas.microsoft.com/office/drawing/2014/main" id="{D7A6B318-5D27-3F4B-8063-74F649A1DC77}"/>
              </a:ext>
            </a:extLst>
          </p:cNvPr>
          <p:cNvSpPr txBox="1">
            <a:spLocks noGrp="1"/>
          </p:cNvSpPr>
          <p:nvPr>
            <p:ph idx="10" hasCustomPrompt="1"/>
          </p:nvPr>
        </p:nvSpPr>
        <p:spPr>
          <a:xfrm rot="16200000">
            <a:off x="9985543" y="2817825"/>
            <a:ext cx="3053598" cy="313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 anchorCtr="0">
            <a:normAutofit/>
          </a:bodyPr>
          <a:lstStyle>
            <a:lvl1pPr marL="0" indent="0">
              <a:buNone/>
              <a:defRPr sz="850" baseline="0">
                <a:solidFill>
                  <a:schemeClr val="tx1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Базовый шаблон презентации</a:t>
            </a:r>
            <a:endParaRPr dirty="0"/>
          </a:p>
        </p:txBody>
      </p:sp>
      <p:sp>
        <p:nvSpPr>
          <p:cNvPr id="7" name="Текст заголовка">
            <a:extLst>
              <a:ext uri="{FF2B5EF4-FFF2-40B4-BE49-F238E27FC236}">
                <a16:creationId xmlns:a16="http://schemas.microsoft.com/office/drawing/2014/main" id="{EA1EFB2E-04FC-F14C-8F45-202260EC1CD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96900" y="552450"/>
            <a:ext cx="9486128" cy="77996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dirty="0" err="1"/>
              <a:t>Текст</a:t>
            </a:r>
            <a:r>
              <a:rPr dirty="0"/>
              <a:t> </a:t>
            </a:r>
            <a:r>
              <a:rPr dirty="0" err="1"/>
              <a:t>заголовка</a:t>
            </a:r>
            <a:endParaRPr dirty="0"/>
          </a:p>
        </p:txBody>
      </p:sp>
      <p:sp>
        <p:nvSpPr>
          <p:cNvPr id="9" name="Уровень текста 1…">
            <a:extLst>
              <a:ext uri="{FF2B5EF4-FFF2-40B4-BE49-F238E27FC236}">
                <a16:creationId xmlns:a16="http://schemas.microsoft.com/office/drawing/2014/main" id="{F17A79BD-703E-7A43-A3F8-85E3B588D757}"/>
              </a:ext>
            </a:extLst>
          </p:cNvPr>
          <p:cNvSpPr txBox="1">
            <a:spLocks noGrp="1"/>
          </p:cNvSpPr>
          <p:nvPr>
            <p:ph idx="1" hasCustomPrompt="1"/>
          </p:nvPr>
        </p:nvSpPr>
        <p:spPr>
          <a:xfrm>
            <a:off x="615950" y="1483868"/>
            <a:ext cx="9486129" cy="4358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Подзаголовок</a:t>
            </a:r>
          </a:p>
        </p:txBody>
      </p:sp>
      <p:sp>
        <p:nvSpPr>
          <p:cNvPr id="10" name="Уровень текста 1…">
            <a:extLst>
              <a:ext uri="{FF2B5EF4-FFF2-40B4-BE49-F238E27FC236}">
                <a16:creationId xmlns:a16="http://schemas.microsoft.com/office/drawing/2014/main" id="{D977DA13-C3EA-A94C-BBA4-0C311D877624}"/>
              </a:ext>
            </a:extLst>
          </p:cNvPr>
          <p:cNvSpPr txBox="1">
            <a:spLocks noGrp="1"/>
          </p:cNvSpPr>
          <p:nvPr>
            <p:ph idx="12" hasCustomPrompt="1"/>
          </p:nvPr>
        </p:nvSpPr>
        <p:spPr>
          <a:xfrm>
            <a:off x="615951" y="3751303"/>
            <a:ext cx="4382214" cy="21825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200" baseline="0">
                <a:solidFill>
                  <a:srgbClr val="5E5E5E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dirty="0"/>
              <a:t>Уровень текста </a:t>
            </a:r>
            <a:r>
              <a:rPr lang="ru-RU" dirty="0"/>
              <a:t>2</a:t>
            </a:r>
            <a:endParaRPr dirty="0"/>
          </a:p>
        </p:txBody>
      </p:sp>
      <p:sp>
        <p:nvSpPr>
          <p:cNvPr id="11" name="Уровень текста 1…">
            <a:extLst>
              <a:ext uri="{FF2B5EF4-FFF2-40B4-BE49-F238E27FC236}">
                <a16:creationId xmlns:a16="http://schemas.microsoft.com/office/drawing/2014/main" id="{B4ED54B4-C427-A141-AEBC-AFBBFAB357EC}"/>
              </a:ext>
            </a:extLst>
          </p:cNvPr>
          <p:cNvSpPr txBox="1">
            <a:spLocks noGrp="1"/>
          </p:cNvSpPr>
          <p:nvPr>
            <p:ph idx="13" hasCustomPrompt="1"/>
          </p:nvPr>
        </p:nvSpPr>
        <p:spPr>
          <a:xfrm>
            <a:off x="5614524" y="3751303"/>
            <a:ext cx="4468504" cy="21825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200" baseline="0">
                <a:solidFill>
                  <a:srgbClr val="5E5E5E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dirty="0"/>
              <a:t>Уровень текста </a:t>
            </a:r>
            <a:r>
              <a:rPr lang="ru-RU" dirty="0"/>
              <a:t>2</a:t>
            </a:r>
            <a:endParaRPr dirty="0"/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D3B2CE6C-6779-3D45-8891-14405FDD6D31}"/>
              </a:ext>
            </a:extLst>
          </p:cNvPr>
          <p:cNvSpPr txBox="1">
            <a:spLocks/>
          </p:cNvSpPr>
          <p:nvPr userDrawn="1"/>
        </p:nvSpPr>
        <p:spPr>
          <a:xfrm>
            <a:off x="10602316" y="6078637"/>
            <a:ext cx="1066800" cy="166712"/>
          </a:xfrm>
          <a:prstGeom prst="rect">
            <a:avLst/>
          </a:prstGeom>
          <a:ln w="12700">
            <a:miter lim="400000"/>
          </a:ln>
        </p:spPr>
        <p:txBody>
          <a:bodyPr lIns="25400" tIns="25400" rIns="25400" bIns="254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FE540CFD-7C50-BF4D-B85F-1FBCEA878C38}" type="slidenum">
              <a:rPr lang="ru-RU" sz="750" smtClean="0">
                <a:latin typeface="Styrene A LC Regular" pitchFamily="2" charset="0"/>
                <a:sym typeface="Styrene A LC" pitchFamily="2" charset="0"/>
              </a:rPr>
              <a:pPr/>
              <a:t>‹#›</a:t>
            </a:fld>
            <a:endParaRPr lang="ru-RU" sz="750" dirty="0">
              <a:latin typeface="Styrene A LC Regular" pitchFamily="2" charset="0"/>
              <a:sym typeface="Styrene A LC" pitchFamily="2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8BDE2B5-9176-B143-BCA5-C8AD15448A2A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179261" y="512471"/>
            <a:ext cx="548202" cy="548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353912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Белый фо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E5FB4601-C477-54A8-DD6C-C8BDB68403C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761785695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7772400" imgH="10058400" progId="TCLayout.ActiveDocument.1">
                  <p:embed/>
                </p:oleObj>
              </mc:Choice>
              <mc:Fallback>
                <p:oleObj name="Слайд think-cell" r:id="rId3" imgW="7772400" imgH="10058400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E5FB4601-C477-54A8-DD6C-C8BDB68403C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Уровень текста 1…">
            <a:extLst>
              <a:ext uri="{FF2B5EF4-FFF2-40B4-BE49-F238E27FC236}">
                <a16:creationId xmlns:a16="http://schemas.microsoft.com/office/drawing/2014/main" id="{6DEF3516-3166-D845-9E78-6AB877CB60F9}"/>
              </a:ext>
            </a:extLst>
          </p:cNvPr>
          <p:cNvSpPr txBox="1">
            <a:spLocks noGrp="1"/>
          </p:cNvSpPr>
          <p:nvPr>
            <p:ph idx="1" hasCustomPrompt="1"/>
          </p:nvPr>
        </p:nvSpPr>
        <p:spPr>
          <a:xfrm>
            <a:off x="594179" y="579559"/>
            <a:ext cx="9486129" cy="4358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Полностью текстовый слайд.</a:t>
            </a:r>
            <a:br>
              <a:rPr lang="ru-RU" dirty="0"/>
            </a:br>
            <a:r>
              <a:rPr lang="ru-RU" dirty="0"/>
              <a:t>Повтор заголовка с предыдущей страницы</a:t>
            </a:r>
          </a:p>
        </p:txBody>
      </p:sp>
      <p:sp>
        <p:nvSpPr>
          <p:cNvPr id="8" name="Уровень текста 1…">
            <a:extLst>
              <a:ext uri="{FF2B5EF4-FFF2-40B4-BE49-F238E27FC236}">
                <a16:creationId xmlns:a16="http://schemas.microsoft.com/office/drawing/2014/main" id="{D7A6B318-5D27-3F4B-8063-74F649A1DC77}"/>
              </a:ext>
            </a:extLst>
          </p:cNvPr>
          <p:cNvSpPr txBox="1">
            <a:spLocks noGrp="1"/>
          </p:cNvSpPr>
          <p:nvPr>
            <p:ph idx="10" hasCustomPrompt="1"/>
          </p:nvPr>
        </p:nvSpPr>
        <p:spPr>
          <a:xfrm rot="16200000">
            <a:off x="9985543" y="2817825"/>
            <a:ext cx="3053598" cy="313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 anchorCtr="0">
            <a:normAutofit/>
          </a:bodyPr>
          <a:lstStyle>
            <a:lvl1pPr marL="0" indent="0">
              <a:buNone/>
              <a:defRPr sz="850" baseline="0">
                <a:solidFill>
                  <a:schemeClr val="tx1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Базовый шаблон презентации</a:t>
            </a:r>
            <a:endParaRPr dirty="0"/>
          </a:p>
        </p:txBody>
      </p:sp>
      <p:sp>
        <p:nvSpPr>
          <p:cNvPr id="11" name="Уровень текста 1…">
            <a:extLst>
              <a:ext uri="{FF2B5EF4-FFF2-40B4-BE49-F238E27FC236}">
                <a16:creationId xmlns:a16="http://schemas.microsoft.com/office/drawing/2014/main" id="{5D286D03-84D7-D345-AF79-0434D81CC811}"/>
              </a:ext>
            </a:extLst>
          </p:cNvPr>
          <p:cNvSpPr txBox="1">
            <a:spLocks noGrp="1"/>
          </p:cNvSpPr>
          <p:nvPr>
            <p:ph idx="12" hasCustomPrompt="1"/>
          </p:nvPr>
        </p:nvSpPr>
        <p:spPr>
          <a:xfrm>
            <a:off x="615951" y="1698172"/>
            <a:ext cx="4382214" cy="3628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200" baseline="0">
                <a:solidFill>
                  <a:srgbClr val="5E5E5E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dirty="0"/>
              <a:t>Уровень текста </a:t>
            </a:r>
            <a:r>
              <a:rPr lang="ru-RU" dirty="0"/>
              <a:t>2</a:t>
            </a:r>
            <a:endParaRPr dirty="0"/>
          </a:p>
        </p:txBody>
      </p:sp>
      <p:sp>
        <p:nvSpPr>
          <p:cNvPr id="12" name="Уровень текста 1…">
            <a:extLst>
              <a:ext uri="{FF2B5EF4-FFF2-40B4-BE49-F238E27FC236}">
                <a16:creationId xmlns:a16="http://schemas.microsoft.com/office/drawing/2014/main" id="{498F37D0-3038-5048-B5FA-EE1136630C16}"/>
              </a:ext>
            </a:extLst>
          </p:cNvPr>
          <p:cNvSpPr txBox="1">
            <a:spLocks noGrp="1"/>
          </p:cNvSpPr>
          <p:nvPr>
            <p:ph idx="13" hasCustomPrompt="1"/>
          </p:nvPr>
        </p:nvSpPr>
        <p:spPr>
          <a:xfrm>
            <a:off x="5614524" y="1698173"/>
            <a:ext cx="4468504" cy="3628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200" baseline="0">
                <a:solidFill>
                  <a:srgbClr val="5E5E5E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dirty="0"/>
              <a:t>Уровень текста </a:t>
            </a:r>
            <a:r>
              <a:rPr lang="ru-RU" dirty="0"/>
              <a:t>2</a:t>
            </a:r>
            <a:endParaRPr dirty="0"/>
          </a:p>
        </p:txBody>
      </p:sp>
      <p:sp>
        <p:nvSpPr>
          <p:cNvPr id="14" name="Номер слайда 5">
            <a:extLst>
              <a:ext uri="{FF2B5EF4-FFF2-40B4-BE49-F238E27FC236}">
                <a16:creationId xmlns:a16="http://schemas.microsoft.com/office/drawing/2014/main" id="{CB100F2C-9997-AD4E-A851-A8B39279A21C}"/>
              </a:ext>
            </a:extLst>
          </p:cNvPr>
          <p:cNvSpPr txBox="1">
            <a:spLocks/>
          </p:cNvSpPr>
          <p:nvPr userDrawn="1"/>
        </p:nvSpPr>
        <p:spPr>
          <a:xfrm>
            <a:off x="10602316" y="6078637"/>
            <a:ext cx="1066800" cy="166712"/>
          </a:xfrm>
          <a:prstGeom prst="rect">
            <a:avLst/>
          </a:prstGeom>
          <a:ln w="12700">
            <a:miter lim="400000"/>
          </a:ln>
        </p:spPr>
        <p:txBody>
          <a:bodyPr lIns="25400" tIns="25400" rIns="25400" bIns="254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FE540CFD-7C50-BF4D-B85F-1FBCEA878C38}" type="slidenum">
              <a:rPr lang="ru-RU" sz="750" smtClean="0">
                <a:latin typeface="Styrene A LC Regular" pitchFamily="2" charset="0"/>
                <a:sym typeface="Styrene A LC" pitchFamily="2" charset="0"/>
              </a:rPr>
              <a:pPr/>
              <a:t>‹#›</a:t>
            </a:fld>
            <a:endParaRPr lang="ru-RU" sz="750" dirty="0">
              <a:latin typeface="Styrene A LC Regular" pitchFamily="2" charset="0"/>
              <a:sym typeface="Styrene A LC" pitchFamily="2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8BDE2B5-9176-B143-BCA5-C8AD15448A2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179261" y="512471"/>
            <a:ext cx="548202" cy="548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146449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Белый фо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2294549E-5023-50F2-37AE-AD9B958B4AC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233315255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7772400" imgH="10058400" progId="TCLayout.ActiveDocument.1">
                  <p:embed/>
                </p:oleObj>
              </mc:Choice>
              <mc:Fallback>
                <p:oleObj name="Слайд think-cell" r:id="rId3" imgW="7772400" imgH="10058400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2294549E-5023-50F2-37AE-AD9B958B4AC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Номер слайда 5">
            <a:extLst>
              <a:ext uri="{FF2B5EF4-FFF2-40B4-BE49-F238E27FC236}">
                <a16:creationId xmlns:a16="http://schemas.microsoft.com/office/drawing/2014/main" id="{34AF59A5-05A9-204D-A7C8-6DE661D0D1B1}"/>
              </a:ext>
            </a:extLst>
          </p:cNvPr>
          <p:cNvSpPr txBox="1">
            <a:spLocks/>
          </p:cNvSpPr>
          <p:nvPr userDrawn="1"/>
        </p:nvSpPr>
        <p:spPr>
          <a:xfrm>
            <a:off x="10602316" y="6078637"/>
            <a:ext cx="1066800" cy="166712"/>
          </a:xfrm>
          <a:prstGeom prst="rect">
            <a:avLst/>
          </a:prstGeom>
          <a:ln w="12700">
            <a:miter lim="400000"/>
          </a:ln>
        </p:spPr>
        <p:txBody>
          <a:bodyPr lIns="25400" tIns="25400" rIns="25400" bIns="254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FE540CFD-7C50-BF4D-B85F-1FBCEA878C38}" type="slidenum">
              <a:rPr lang="ru-RU" sz="750" smtClean="0">
                <a:latin typeface="Styrene A LC Regular" pitchFamily="2" charset="0"/>
                <a:sym typeface="Styrene A LC" pitchFamily="2" charset="0"/>
              </a:rPr>
              <a:pPr/>
              <a:t>‹#›</a:t>
            </a:fld>
            <a:endParaRPr lang="ru-RU" sz="750" dirty="0">
              <a:latin typeface="Styrene A LC Regular" pitchFamily="2" charset="0"/>
              <a:sym typeface="Styrene A LC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BDE2B5-9176-B143-BCA5-C8AD15448A2A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179261" y="512471"/>
            <a:ext cx="548202" cy="548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46419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Чёрный фон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85438CFF-729D-B99C-15D0-4DDCB2543E7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820121479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7772400" imgH="10058400" progId="TCLayout.ActiveDocument.1">
                  <p:embed/>
                </p:oleObj>
              </mc:Choice>
              <mc:Fallback>
                <p:oleObj name="Слайд think-cell" r:id="rId3" imgW="7772400" imgH="10058400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85438CFF-729D-B99C-15D0-4DDCB2543E7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" name="Изображение" descr="Изображение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2452" y="632946"/>
            <a:ext cx="201821" cy="307252"/>
          </a:xfrm>
          <a:prstGeom prst="rect">
            <a:avLst/>
          </a:prstGeom>
          <a:ln w="12700">
            <a:miter lim="400000"/>
          </a:ln>
        </p:spPr>
      </p:pic>
      <p:pic>
        <p:nvPicPr>
          <p:cNvPr id="37" name="logo-alfa-red.png" descr="logo-alfa-r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513862" y="1058919"/>
            <a:ext cx="1039657" cy="196719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Уровень текста 1…">
            <a:extLst>
              <a:ext uri="{FF2B5EF4-FFF2-40B4-BE49-F238E27FC236}">
                <a16:creationId xmlns:a16="http://schemas.microsoft.com/office/drawing/2014/main" id="{9A52F7B4-FD11-D547-9582-31D8425CA19C}"/>
              </a:ext>
            </a:extLst>
          </p:cNvPr>
          <p:cNvSpPr txBox="1">
            <a:spLocks noGrp="1"/>
          </p:cNvSpPr>
          <p:nvPr>
            <p:ph idx="10" hasCustomPrompt="1"/>
          </p:nvPr>
        </p:nvSpPr>
        <p:spPr>
          <a:xfrm rot="16200000">
            <a:off x="9973569" y="2805851"/>
            <a:ext cx="3077546" cy="313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 anchorCtr="0">
            <a:normAutofit/>
          </a:bodyPr>
          <a:lstStyle>
            <a:lvl1pPr marL="0" indent="0">
              <a:buNone/>
              <a:defRPr sz="850" baseline="0">
                <a:solidFill>
                  <a:srgbClr val="A7A7A7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Базовый шаблон презентации</a:t>
            </a:r>
            <a:endParaRPr dirty="0"/>
          </a:p>
        </p:txBody>
      </p:sp>
      <p:sp>
        <p:nvSpPr>
          <p:cNvPr id="10" name="Текст заголовка">
            <a:extLst>
              <a:ext uri="{FF2B5EF4-FFF2-40B4-BE49-F238E27FC236}">
                <a16:creationId xmlns:a16="http://schemas.microsoft.com/office/drawing/2014/main" id="{0CB6D1E7-6E19-3D4F-9C77-3B18D2214070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596900" y="557937"/>
            <a:ext cx="9486128" cy="77996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ts val="3800"/>
              </a:lnSpc>
              <a:defRPr sz="3600">
                <a:solidFill>
                  <a:srgbClr val="A7A6A6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ru-RU" dirty="0"/>
              <a:t>Слайд раздела</a:t>
            </a:r>
            <a:br>
              <a:rPr lang="ru-RU" dirty="0"/>
            </a:br>
            <a:endParaRPr dirty="0"/>
          </a:p>
        </p:txBody>
      </p:sp>
      <p:sp>
        <p:nvSpPr>
          <p:cNvPr id="11" name="Уровень текста 1…">
            <a:extLst>
              <a:ext uri="{FF2B5EF4-FFF2-40B4-BE49-F238E27FC236}">
                <a16:creationId xmlns:a16="http://schemas.microsoft.com/office/drawing/2014/main" id="{D7DFA6AE-3335-1045-B304-256C669CD090}"/>
              </a:ext>
            </a:extLst>
          </p:cNvPr>
          <p:cNvSpPr txBox="1">
            <a:spLocks noGrp="1"/>
          </p:cNvSpPr>
          <p:nvPr>
            <p:ph idx="1" hasCustomPrompt="1"/>
          </p:nvPr>
        </p:nvSpPr>
        <p:spPr>
          <a:xfrm>
            <a:off x="615950" y="2587183"/>
            <a:ext cx="9486129" cy="4358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600">
                <a:solidFill>
                  <a:srgbClr val="A7A6A6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Подзаголовок</a:t>
            </a:r>
          </a:p>
        </p:txBody>
      </p:sp>
      <p:sp>
        <p:nvSpPr>
          <p:cNvPr id="14" name="Номер слайда 5">
            <a:extLst>
              <a:ext uri="{FF2B5EF4-FFF2-40B4-BE49-F238E27FC236}">
                <a16:creationId xmlns:a16="http://schemas.microsoft.com/office/drawing/2014/main" id="{6BAF791B-C709-594A-AE7B-083687185755}"/>
              </a:ext>
            </a:extLst>
          </p:cNvPr>
          <p:cNvSpPr txBox="1">
            <a:spLocks/>
          </p:cNvSpPr>
          <p:nvPr userDrawn="1"/>
        </p:nvSpPr>
        <p:spPr>
          <a:xfrm>
            <a:off x="10602316" y="6078637"/>
            <a:ext cx="1066800" cy="166712"/>
          </a:xfrm>
          <a:prstGeom prst="rect">
            <a:avLst/>
          </a:prstGeom>
          <a:ln w="12700">
            <a:miter lim="400000"/>
          </a:ln>
        </p:spPr>
        <p:txBody>
          <a:bodyPr lIns="25400" tIns="25400" rIns="25400" bIns="254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FE540CFD-7C50-BF4D-B85F-1FBCEA878C38}" type="slidenum">
              <a:rPr lang="ru-RU" sz="750" smtClean="0">
                <a:solidFill>
                  <a:srgbClr val="A7A6A6"/>
                </a:solidFill>
                <a:latin typeface="Styrene A LC Regular" pitchFamily="2" charset="0"/>
                <a:sym typeface="Styrene A LC" pitchFamily="2" charset="0"/>
              </a:rPr>
              <a:pPr/>
              <a:t>‹#›</a:t>
            </a:fld>
            <a:endParaRPr lang="ru-RU" sz="750" dirty="0">
              <a:solidFill>
                <a:srgbClr val="A7A6A6"/>
              </a:solidFill>
              <a:latin typeface="Styrene A LC Regular" pitchFamily="2" charset="0"/>
              <a:sym typeface="Styrene A L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582634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Чёрный фон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6602D202-EFCB-7409-9F55-56CAD5D6835D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687002767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7772400" imgH="10058400" progId="TCLayout.ActiveDocument.1">
                  <p:embed/>
                </p:oleObj>
              </mc:Choice>
              <mc:Fallback>
                <p:oleObj name="Слайд think-cell" r:id="rId3" imgW="7772400" imgH="10058400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602D202-EFCB-7409-9F55-56CAD5D6835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" name="Прямоугольник"/>
          <p:cNvSpPr/>
          <p:nvPr/>
        </p:nvSpPr>
        <p:spPr>
          <a:xfrm rot="16200000">
            <a:off x="8025116" y="2693324"/>
            <a:ext cx="6860209" cy="1473562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2750">
              <a:lnSpc>
                <a:spcPct val="100000"/>
              </a:lnSpc>
              <a:defRPr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900">
              <a:latin typeface="Styrene A LC Regular" pitchFamily="2" charset="0"/>
              <a:sym typeface="Styrene A LC" pitchFamily="2" charset="0"/>
            </a:endParaRPr>
          </a:p>
        </p:txBody>
      </p:sp>
      <p:pic>
        <p:nvPicPr>
          <p:cNvPr id="36" name="Изображение" descr="Изображение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2452" y="632946"/>
            <a:ext cx="201821" cy="307252"/>
          </a:xfrm>
          <a:prstGeom prst="rect">
            <a:avLst/>
          </a:prstGeom>
          <a:ln w="12700">
            <a:miter lim="400000"/>
          </a:ln>
        </p:spPr>
      </p:pic>
      <p:pic>
        <p:nvPicPr>
          <p:cNvPr id="37" name="logo-alfa-red.png" descr="logo-alfa-r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513862" y="1058919"/>
            <a:ext cx="1039657" cy="196719"/>
          </a:xfrm>
          <a:prstGeom prst="rect">
            <a:avLst/>
          </a:prstGeom>
          <a:ln w="12700">
            <a:miter lim="400000"/>
          </a:ln>
        </p:spPr>
      </p:pic>
      <p:sp>
        <p:nvSpPr>
          <p:cNvPr id="39" name="Мелкий текст с поянением"/>
          <p:cNvSpPr txBox="1"/>
          <p:nvPr/>
        </p:nvSpPr>
        <p:spPr>
          <a:xfrm>
            <a:off x="603250" y="6093009"/>
            <a:ext cx="2085436" cy="1901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>
              <a:lnSpc>
                <a:spcPct val="90000"/>
              </a:lnSpc>
              <a:defRPr sz="1700">
                <a:solidFill>
                  <a:srgbClr val="A7A7A7"/>
                </a:solidFill>
              </a:defRPr>
            </a:lvl1pPr>
          </a:lstStyle>
          <a:p>
            <a:r>
              <a:rPr sz="850">
                <a:latin typeface="Styrene A LC Regular" pitchFamily="2" charset="0"/>
                <a:sym typeface="Styrene A LC" pitchFamily="2" charset="0"/>
              </a:rPr>
              <a:t>2020</a:t>
            </a:r>
          </a:p>
        </p:txBody>
      </p:sp>
      <p:sp>
        <p:nvSpPr>
          <p:cNvPr id="8" name="Уровень текста 1…">
            <a:extLst>
              <a:ext uri="{FF2B5EF4-FFF2-40B4-BE49-F238E27FC236}">
                <a16:creationId xmlns:a16="http://schemas.microsoft.com/office/drawing/2014/main" id="{9A52F7B4-FD11-D547-9582-31D8425CA19C}"/>
              </a:ext>
            </a:extLst>
          </p:cNvPr>
          <p:cNvSpPr txBox="1">
            <a:spLocks noGrp="1"/>
          </p:cNvSpPr>
          <p:nvPr>
            <p:ph idx="10" hasCustomPrompt="1"/>
          </p:nvPr>
        </p:nvSpPr>
        <p:spPr>
          <a:xfrm rot="16200000">
            <a:off x="9973569" y="2805851"/>
            <a:ext cx="3077546" cy="313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 anchorCtr="0">
            <a:normAutofit/>
          </a:bodyPr>
          <a:lstStyle>
            <a:lvl1pPr marL="0" indent="0">
              <a:buNone/>
              <a:defRPr sz="850" baseline="0">
                <a:solidFill>
                  <a:srgbClr val="A7A7A7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Базовый шаблон презентации</a:t>
            </a:r>
            <a:endParaRPr dirty="0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16B46FAC-0BE8-824A-89FD-B1BE5C495FBF}"/>
              </a:ext>
            </a:extLst>
          </p:cNvPr>
          <p:cNvSpPr txBox="1">
            <a:spLocks/>
          </p:cNvSpPr>
          <p:nvPr userDrawn="1"/>
        </p:nvSpPr>
        <p:spPr>
          <a:xfrm>
            <a:off x="10602316" y="6078637"/>
            <a:ext cx="1066800" cy="166712"/>
          </a:xfrm>
          <a:prstGeom prst="rect">
            <a:avLst/>
          </a:prstGeom>
          <a:ln w="12700">
            <a:miter lim="400000"/>
          </a:ln>
        </p:spPr>
        <p:txBody>
          <a:bodyPr lIns="25400" tIns="25400" rIns="25400" bIns="254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FE540CFD-7C50-BF4D-B85F-1FBCEA878C38}" type="slidenum">
              <a:rPr lang="ru-RU" sz="750" smtClean="0">
                <a:solidFill>
                  <a:srgbClr val="A7A6A6"/>
                </a:solidFill>
                <a:latin typeface="Styrene A LC Regular" pitchFamily="2" charset="0"/>
                <a:sym typeface="Styrene A LC" pitchFamily="2" charset="0"/>
              </a:rPr>
              <a:pPr/>
              <a:t>‹#›</a:t>
            </a:fld>
            <a:endParaRPr lang="ru-RU" sz="750" dirty="0">
              <a:solidFill>
                <a:srgbClr val="A7A6A6"/>
              </a:solidFill>
              <a:latin typeface="Styrene A LC Regular" pitchFamily="2" charset="0"/>
              <a:sym typeface="Styrene A L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003398"/>
      </p:ext>
    </p:extLst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Белый фон с красной плашко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6AFC26B0-31DA-72F4-039C-B94BB28D3F7C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031418516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7772400" imgH="10058400" progId="TCLayout.ActiveDocument.1">
                  <p:embed/>
                </p:oleObj>
              </mc:Choice>
              <mc:Fallback>
                <p:oleObj name="Слайд think-cell" r:id="rId3" imgW="7772400" imgH="10058400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AFC26B0-31DA-72F4-039C-B94BB28D3F7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Прямоугольник"/>
          <p:cNvSpPr/>
          <p:nvPr/>
        </p:nvSpPr>
        <p:spPr>
          <a:xfrm rot="16200000">
            <a:off x="8025116" y="2693324"/>
            <a:ext cx="6860209" cy="1473561"/>
          </a:xfrm>
          <a:prstGeom prst="rect">
            <a:avLst/>
          </a:prstGeom>
          <a:solidFill>
            <a:srgbClr val="EF3124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2750">
              <a:lnSpc>
                <a:spcPct val="100000"/>
              </a:lnSpc>
              <a:defRPr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900">
              <a:latin typeface="Styrene A LC Regular" pitchFamily="2" charset="0"/>
              <a:sym typeface="Styrene A LC" pitchFamily="2" charset="0"/>
            </a:endParaRPr>
          </a:p>
        </p:txBody>
      </p:sp>
      <p:pic>
        <p:nvPicPr>
          <p:cNvPr id="48" name="Изображение" descr="Изображение"/>
          <p:cNvPicPr>
            <a:picLocks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352733" y="631969"/>
            <a:ext cx="203857" cy="305295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Уровень текста 1…">
            <a:extLst>
              <a:ext uri="{FF2B5EF4-FFF2-40B4-BE49-F238E27FC236}">
                <a16:creationId xmlns:a16="http://schemas.microsoft.com/office/drawing/2014/main" id="{684D3920-A318-9448-A12F-6A9A8E717B28}"/>
              </a:ext>
            </a:extLst>
          </p:cNvPr>
          <p:cNvSpPr txBox="1">
            <a:spLocks noGrp="1"/>
          </p:cNvSpPr>
          <p:nvPr>
            <p:ph idx="11" hasCustomPrompt="1"/>
          </p:nvPr>
        </p:nvSpPr>
        <p:spPr>
          <a:xfrm rot="16200000">
            <a:off x="9927849" y="2760131"/>
            <a:ext cx="3168986" cy="313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 anchorCtr="0">
            <a:normAutofit/>
          </a:bodyPr>
          <a:lstStyle>
            <a:lvl1pPr marL="0" indent="0">
              <a:buNone/>
              <a:defRPr sz="850" baseline="0">
                <a:solidFill>
                  <a:schemeClr val="tx1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Базовый шаблон презентации</a:t>
            </a:r>
            <a:endParaRPr dirty="0"/>
          </a:p>
        </p:txBody>
      </p:sp>
      <p:sp>
        <p:nvSpPr>
          <p:cNvPr id="11" name="Номер слайда 5">
            <a:extLst>
              <a:ext uri="{FF2B5EF4-FFF2-40B4-BE49-F238E27FC236}">
                <a16:creationId xmlns:a16="http://schemas.microsoft.com/office/drawing/2014/main" id="{FFCB9A40-11ED-A14C-A83C-4E21B031F98F}"/>
              </a:ext>
            </a:extLst>
          </p:cNvPr>
          <p:cNvSpPr txBox="1">
            <a:spLocks/>
          </p:cNvSpPr>
          <p:nvPr userDrawn="1"/>
        </p:nvSpPr>
        <p:spPr>
          <a:xfrm>
            <a:off x="10602316" y="6078637"/>
            <a:ext cx="1066800" cy="166712"/>
          </a:xfrm>
          <a:prstGeom prst="rect">
            <a:avLst/>
          </a:prstGeom>
          <a:ln w="12700">
            <a:miter lim="400000"/>
          </a:ln>
        </p:spPr>
        <p:txBody>
          <a:bodyPr lIns="25400" tIns="25400" rIns="25400" bIns="254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FE540CFD-7C50-BF4D-B85F-1FBCEA878C38}" type="slidenum">
              <a:rPr lang="ru-RU" sz="750" smtClean="0">
                <a:latin typeface="Styrene A LC Regular" pitchFamily="2" charset="0"/>
                <a:sym typeface="Styrene A LC" pitchFamily="2" charset="0"/>
              </a:rPr>
              <a:pPr/>
              <a:t>‹#›</a:t>
            </a:fld>
            <a:endParaRPr lang="ru-RU" sz="750" dirty="0">
              <a:latin typeface="Styrene A LC Regular" pitchFamily="2" charset="0"/>
              <a:sym typeface="Styrene A L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731111"/>
      </p:ext>
    </p:extLst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Чёр фон с красной плашкой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33F264F2-22E9-51EA-DA69-78011739F01F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1655224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7772400" imgH="10058400" progId="TCLayout.ActiveDocument.1">
                  <p:embed/>
                </p:oleObj>
              </mc:Choice>
              <mc:Fallback>
                <p:oleObj name="Слайд think-cell" r:id="rId3" imgW="7772400" imgH="10058400" progId="TCLayout.ActiveDocument.1">
                  <p:embed/>
                  <p:pic>
                    <p:nvPicPr>
                      <p:cNvPr id="2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3F264F2-22E9-51EA-DA69-78011739F01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" name="Прямоугольник"/>
          <p:cNvSpPr/>
          <p:nvPr/>
        </p:nvSpPr>
        <p:spPr>
          <a:xfrm rot="16200000">
            <a:off x="8025116" y="2693324"/>
            <a:ext cx="6860209" cy="1473561"/>
          </a:xfrm>
          <a:prstGeom prst="rect">
            <a:avLst/>
          </a:prstGeom>
          <a:solidFill>
            <a:srgbClr val="EF3124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 defTabSz="412750">
              <a:lnSpc>
                <a:spcPct val="100000"/>
              </a:lnSpc>
              <a:defRPr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900">
              <a:latin typeface="Styrene A LC Regular" pitchFamily="2" charset="0"/>
              <a:sym typeface="Styrene A LC" pitchFamily="2" charset="0"/>
            </a:endParaRPr>
          </a:p>
        </p:txBody>
      </p:sp>
      <p:pic>
        <p:nvPicPr>
          <p:cNvPr id="59" name="Изображение" descr="Изображение"/>
          <p:cNvPicPr>
            <a:picLocks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352733" y="631969"/>
            <a:ext cx="203857" cy="305295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596900" y="552450"/>
            <a:ext cx="9486128" cy="77996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rgbClr val="A7A7A7"/>
                </a:solidFill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t>Текст заголовка</a:t>
            </a:r>
          </a:p>
        </p:txBody>
      </p:sp>
      <p:sp>
        <p:nvSpPr>
          <p:cNvPr id="62" name="Мелкий текст с поянением"/>
          <p:cNvSpPr txBox="1"/>
          <p:nvPr/>
        </p:nvSpPr>
        <p:spPr>
          <a:xfrm>
            <a:off x="603250" y="6093009"/>
            <a:ext cx="2085436" cy="1901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>
              <a:lnSpc>
                <a:spcPct val="90000"/>
              </a:lnSpc>
              <a:defRPr sz="1700">
                <a:solidFill>
                  <a:srgbClr val="A7A7A7"/>
                </a:solidFill>
              </a:defRPr>
            </a:lvl1pPr>
          </a:lstStyle>
          <a:p>
            <a:r>
              <a:rPr sz="850">
                <a:latin typeface="Styrene A LC Regular" pitchFamily="2" charset="0"/>
                <a:sym typeface="Styrene A LC" pitchFamily="2" charset="0"/>
              </a:rPr>
              <a:t>2020</a:t>
            </a:r>
          </a:p>
        </p:txBody>
      </p:sp>
      <p:sp>
        <p:nvSpPr>
          <p:cNvPr id="8" name="Уровень текста 1…">
            <a:extLst>
              <a:ext uri="{FF2B5EF4-FFF2-40B4-BE49-F238E27FC236}">
                <a16:creationId xmlns:a16="http://schemas.microsoft.com/office/drawing/2014/main" id="{F35FAB54-452B-C546-8D48-DFDFC3549144}"/>
              </a:ext>
            </a:extLst>
          </p:cNvPr>
          <p:cNvSpPr txBox="1">
            <a:spLocks noGrp="1"/>
          </p:cNvSpPr>
          <p:nvPr>
            <p:ph idx="11" hasCustomPrompt="1"/>
          </p:nvPr>
        </p:nvSpPr>
        <p:spPr>
          <a:xfrm rot="16200000">
            <a:off x="9927849" y="2760131"/>
            <a:ext cx="3168986" cy="313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 anchorCtr="0">
            <a:normAutofit/>
          </a:bodyPr>
          <a:lstStyle>
            <a:lvl1pPr marL="0" indent="0">
              <a:buNone/>
              <a:defRPr sz="850" baseline="0">
                <a:solidFill>
                  <a:schemeClr val="tx1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Базовый шаблон презентации</a:t>
            </a:r>
            <a:endParaRPr dirty="0"/>
          </a:p>
        </p:txBody>
      </p:sp>
      <p:sp>
        <p:nvSpPr>
          <p:cNvPr id="10" name="Уровень текста 1…">
            <a:extLst>
              <a:ext uri="{FF2B5EF4-FFF2-40B4-BE49-F238E27FC236}">
                <a16:creationId xmlns:a16="http://schemas.microsoft.com/office/drawing/2014/main" id="{B925C77E-609E-0046-B3F5-98C2F583F3BF}"/>
              </a:ext>
            </a:extLst>
          </p:cNvPr>
          <p:cNvSpPr txBox="1">
            <a:spLocks noGrp="1"/>
          </p:cNvSpPr>
          <p:nvPr>
            <p:ph idx="1" hasCustomPrompt="1"/>
          </p:nvPr>
        </p:nvSpPr>
        <p:spPr>
          <a:xfrm>
            <a:off x="615950" y="1483868"/>
            <a:ext cx="9486129" cy="4358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600">
                <a:solidFill>
                  <a:srgbClr val="A7A6A6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lang="ru-RU" dirty="0"/>
              <a:t>Подзаголовок</a:t>
            </a:r>
          </a:p>
        </p:txBody>
      </p:sp>
      <p:sp>
        <p:nvSpPr>
          <p:cNvPr id="11" name="Уровень текста 1…">
            <a:extLst>
              <a:ext uri="{FF2B5EF4-FFF2-40B4-BE49-F238E27FC236}">
                <a16:creationId xmlns:a16="http://schemas.microsoft.com/office/drawing/2014/main" id="{4EB07091-5CF8-1048-9E5E-6908629B0E99}"/>
              </a:ext>
            </a:extLst>
          </p:cNvPr>
          <p:cNvSpPr txBox="1">
            <a:spLocks noGrp="1"/>
          </p:cNvSpPr>
          <p:nvPr>
            <p:ph idx="12" hasCustomPrompt="1"/>
          </p:nvPr>
        </p:nvSpPr>
        <p:spPr>
          <a:xfrm>
            <a:off x="615951" y="3751303"/>
            <a:ext cx="4382214" cy="21825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200" baseline="0">
                <a:solidFill>
                  <a:srgbClr val="5E5E5E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dirty="0"/>
              <a:t>Уровень текста </a:t>
            </a:r>
            <a:r>
              <a:rPr lang="ru-RU" dirty="0"/>
              <a:t>2</a:t>
            </a:r>
            <a:endParaRPr dirty="0"/>
          </a:p>
        </p:txBody>
      </p:sp>
      <p:sp>
        <p:nvSpPr>
          <p:cNvPr id="12" name="Уровень текста 1…">
            <a:extLst>
              <a:ext uri="{FF2B5EF4-FFF2-40B4-BE49-F238E27FC236}">
                <a16:creationId xmlns:a16="http://schemas.microsoft.com/office/drawing/2014/main" id="{65818F19-DFF7-6741-83CB-E09234D611BA}"/>
              </a:ext>
            </a:extLst>
          </p:cNvPr>
          <p:cNvSpPr txBox="1">
            <a:spLocks noGrp="1"/>
          </p:cNvSpPr>
          <p:nvPr>
            <p:ph idx="13" hasCustomPrompt="1"/>
          </p:nvPr>
        </p:nvSpPr>
        <p:spPr>
          <a:xfrm>
            <a:off x="5614524" y="3751303"/>
            <a:ext cx="4468504" cy="21825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t" anchorCtr="0">
            <a:normAutofit/>
          </a:bodyPr>
          <a:lstStyle>
            <a:lvl1pPr marL="0" indent="0">
              <a:buNone/>
              <a:defRPr sz="1200" baseline="0">
                <a:solidFill>
                  <a:srgbClr val="5E5E5E"/>
                </a:solidFill>
                <a:latin typeface="Styrene A LC Regular" pitchFamily="2" charset="0"/>
                <a:ea typeface="Verdana" charset="0"/>
                <a:cs typeface="Verdana" charset="0"/>
                <a:sym typeface="Styrene A LC" pitchFamily="2" charset="0"/>
              </a:defRPr>
            </a:lvl1pPr>
            <a:lvl2pPr marL="317500" indent="0">
              <a:buNone/>
              <a:defRPr/>
            </a:lvl2pPr>
            <a:lvl3pPr marL="635000" indent="0">
              <a:buNone/>
              <a:defRPr/>
            </a:lvl3pPr>
            <a:lvl4pPr marL="952500" indent="0">
              <a:buNone/>
              <a:defRPr/>
            </a:lvl4pPr>
            <a:lvl5pPr marL="1270000" indent="0">
              <a:buNone/>
              <a:defRPr/>
            </a:lvl5pPr>
          </a:lstStyle>
          <a:p>
            <a:r>
              <a:rPr dirty="0"/>
              <a:t>Уровень текста </a:t>
            </a:r>
            <a:r>
              <a:rPr lang="ru-RU" dirty="0"/>
              <a:t>2</a:t>
            </a:r>
            <a:endParaRPr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B8E84AA2-35BD-1B44-9E88-6F3BA0A53ECE}"/>
              </a:ext>
            </a:extLst>
          </p:cNvPr>
          <p:cNvSpPr txBox="1">
            <a:spLocks/>
          </p:cNvSpPr>
          <p:nvPr userDrawn="1"/>
        </p:nvSpPr>
        <p:spPr>
          <a:xfrm>
            <a:off x="10602316" y="6078637"/>
            <a:ext cx="1066800" cy="166712"/>
          </a:xfrm>
          <a:prstGeom prst="rect">
            <a:avLst/>
          </a:prstGeom>
          <a:ln w="12700">
            <a:miter lim="400000"/>
          </a:ln>
        </p:spPr>
        <p:txBody>
          <a:bodyPr lIns="25400" tIns="25400" rIns="25400" bIns="254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FE540CFD-7C50-BF4D-B85F-1FBCEA878C38}" type="slidenum">
              <a:rPr lang="ru-RU" sz="750" smtClean="0">
                <a:latin typeface="Styrene A LC Regular" pitchFamily="2" charset="0"/>
                <a:sym typeface="Styrene A LC" pitchFamily="2" charset="0"/>
              </a:rPr>
              <a:pPr/>
              <a:t>‹#›</a:t>
            </a:fld>
            <a:endParaRPr lang="ru-RU" sz="750" dirty="0">
              <a:latin typeface="Styrene A LC Regular" pitchFamily="2" charset="0"/>
              <a:sym typeface="Styrene A L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717558"/>
      </p:ext>
    </p:extLst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F7CF44E6-D983-8310-7760-C12C41B084FB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465824657"/>
              </p:ext>
            </p:extLst>
          </p:nvPr>
        </p:nvGraphicFramePr>
        <p:xfrm>
          <a:off x="1588" y="1588"/>
          <a:ext cx="122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7772400" imgH="10058400" progId="TCLayout.ActiveDocument.1">
                  <p:embed/>
                </p:oleObj>
              </mc:Choice>
              <mc:Fallback>
                <p:oleObj name="Слайд think-cell" r:id="rId3" imgW="7772400" imgH="10058400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7CF44E6-D983-8310-7760-C12C41B084F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227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CA5891B9-6B36-4C86-95A6-00B8B74A5E1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>
              <a:defRPr>
                <a:latin typeface="Styrene A LC Regular" pitchFamily="2" charset="0"/>
                <a:sym typeface="Styrene A LC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69A0F9-AAA3-4F41-B8A5-73F387ECD7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Styrene A LC Regular" pitchFamily="2" charset="0"/>
                <a:sym typeface="Styrene A LC" pitchFamily="2" charset="0"/>
              </a:defRPr>
            </a:lvl1pPr>
            <a:lvl2pPr>
              <a:defRPr>
                <a:latin typeface="Styrene A LC Regular" pitchFamily="2" charset="0"/>
                <a:sym typeface="Styrene A LC" pitchFamily="2" charset="0"/>
              </a:defRPr>
            </a:lvl2pPr>
            <a:lvl3pPr>
              <a:defRPr>
                <a:latin typeface="Styrene A LC Regular" pitchFamily="2" charset="0"/>
                <a:sym typeface="Styrene A LC" pitchFamily="2" charset="0"/>
              </a:defRPr>
            </a:lvl3pPr>
            <a:lvl4pPr>
              <a:defRPr>
                <a:latin typeface="Styrene A LC Regular" pitchFamily="2" charset="0"/>
                <a:sym typeface="Styrene A LC" pitchFamily="2" charset="0"/>
              </a:defRPr>
            </a:lvl4pPr>
            <a:lvl5pPr>
              <a:defRPr>
                <a:latin typeface="Styrene A LC Regular" pitchFamily="2" charset="0"/>
                <a:sym typeface="Styrene A LC" pitchFamily="2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463507"/>
      </p:ext>
    </p:extLst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_sub_text_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 hidden="1"/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4" imgW="353" imgH="353" progId="TCLayout.ActiveDocument.1">
                  <p:embed/>
                </p:oleObj>
              </mc:Choice>
              <mc:Fallback>
                <p:oleObj name="Слайд think-cell" r:id="rId4" imgW="353" imgH="353" progId="TCLayout.ActiveDocument.1">
                  <p:embed/>
                  <p:pic>
                    <p:nvPicPr>
                      <p:cNvPr id="9" name="Объект 8" hidden="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 hidden="1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ru-RU" sz="3600" b="1" i="0" baseline="0" dirty="0">
              <a:latin typeface="Styrene A LC Bold" pitchFamily="2" charset="0"/>
              <a:ea typeface="Verdana" panose="020B0604030504040204" pitchFamily="34" charset="0"/>
              <a:cs typeface="+mj-cs"/>
              <a:sym typeface="Styrene A LC" pitchFamily="2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5747" y="542326"/>
            <a:ext cx="9504000" cy="602730"/>
          </a:xfrm>
        </p:spPr>
        <p:txBody>
          <a:bodyPr vert="horz"/>
          <a:lstStyle>
            <a:lvl1pPr>
              <a:defRPr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735013" y="1753507"/>
            <a:ext cx="9504362" cy="492443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tx1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  <a:lvl2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6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lvl="0"/>
            <a:r>
              <a:rPr lang="ru-RU" dirty="0"/>
              <a:t>Подзаголовок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Verdana 16pt</a:t>
            </a:r>
            <a:endParaRPr lang="ru-RU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2"/>
          </p:nvPr>
        </p:nvSpPr>
        <p:spPr>
          <a:xfrm>
            <a:off x="735747" y="2598286"/>
            <a:ext cx="9500091" cy="406265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200">
                <a:solidFill>
                  <a:schemeClr val="tx1"/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  <a:lvl2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2pPr>
            <a:lvl3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3pPr>
            <a:lvl4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4pPr>
            <a:lvl5pPr>
              <a:defRPr sz="120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defRPr>
            </a:lvl5pPr>
          </a:lstStyle>
          <a:p>
            <a:pPr lvl="0"/>
            <a:r>
              <a:rPr lang="ru-RU" dirty="0"/>
              <a:t>Образец текста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Verdana 12pt</a:t>
            </a:r>
            <a:endParaRPr lang="ru-RU" dirty="0"/>
          </a:p>
        </p:txBody>
      </p:sp>
      <p:sp>
        <p:nvSpPr>
          <p:cNvPr id="11" name="Номер слайда 2"/>
          <p:cNvSpPr>
            <a:spLocks noGrp="1"/>
          </p:cNvSpPr>
          <p:nvPr>
            <p:ph type="sldNum" sz="quarter" idx="10"/>
          </p:nvPr>
        </p:nvSpPr>
        <p:spPr>
          <a:xfrm>
            <a:off x="8970432" y="6356352"/>
            <a:ext cx="2743200" cy="365125"/>
          </a:xfrm>
        </p:spPr>
        <p:txBody>
          <a:bodyPr/>
          <a:lstStyle>
            <a:lvl1pPr>
              <a:defRPr sz="1200"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5714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2.xml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1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1.xml"/><Relationship Id="rId18" Type="http://schemas.openxmlformats.org/officeDocument/2006/relationships/slideLayout" Target="../slideLayouts/slideLayout26.xml"/><Relationship Id="rId26" Type="http://schemas.openxmlformats.org/officeDocument/2006/relationships/slideLayout" Target="../slideLayouts/slideLayout34.xml"/><Relationship Id="rId39" Type="http://schemas.openxmlformats.org/officeDocument/2006/relationships/image" Target="../media/image5.png"/><Relationship Id="rId21" Type="http://schemas.openxmlformats.org/officeDocument/2006/relationships/slideLayout" Target="../slideLayouts/slideLayout29.xml"/><Relationship Id="rId34" Type="http://schemas.openxmlformats.org/officeDocument/2006/relationships/slideLayout" Target="../slideLayouts/slideLayout42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5" Type="http://schemas.openxmlformats.org/officeDocument/2006/relationships/slideLayout" Target="../slideLayouts/slideLayout33.xml"/><Relationship Id="rId33" Type="http://schemas.openxmlformats.org/officeDocument/2006/relationships/slideLayout" Target="../slideLayouts/slideLayout41.xml"/><Relationship Id="rId38" Type="http://schemas.openxmlformats.org/officeDocument/2006/relationships/image" Target="../media/image4.emf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20" Type="http://schemas.openxmlformats.org/officeDocument/2006/relationships/slideLayout" Target="../slideLayouts/slideLayout28.xml"/><Relationship Id="rId29" Type="http://schemas.openxmlformats.org/officeDocument/2006/relationships/slideLayout" Target="../slideLayouts/slideLayout37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24" Type="http://schemas.openxmlformats.org/officeDocument/2006/relationships/slideLayout" Target="../slideLayouts/slideLayout32.xml"/><Relationship Id="rId32" Type="http://schemas.openxmlformats.org/officeDocument/2006/relationships/slideLayout" Target="../slideLayouts/slideLayout40.xml"/><Relationship Id="rId37" Type="http://schemas.openxmlformats.org/officeDocument/2006/relationships/oleObject" Target="../embeddings/oleObject13.bin"/><Relationship Id="rId40" Type="http://schemas.openxmlformats.org/officeDocument/2006/relationships/image" Target="../media/image6.png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23" Type="http://schemas.openxmlformats.org/officeDocument/2006/relationships/slideLayout" Target="../slideLayouts/slideLayout31.xml"/><Relationship Id="rId28" Type="http://schemas.openxmlformats.org/officeDocument/2006/relationships/slideLayout" Target="../slideLayouts/slideLayout36.xml"/><Relationship Id="rId36" Type="http://schemas.openxmlformats.org/officeDocument/2006/relationships/tags" Target="../tags/tag14.xml"/><Relationship Id="rId10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27.xml"/><Relationship Id="rId31" Type="http://schemas.openxmlformats.org/officeDocument/2006/relationships/slideLayout" Target="../slideLayouts/slideLayout39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Relationship Id="rId22" Type="http://schemas.openxmlformats.org/officeDocument/2006/relationships/slideLayout" Target="../slideLayouts/slideLayout30.xml"/><Relationship Id="rId27" Type="http://schemas.openxmlformats.org/officeDocument/2006/relationships/slideLayout" Target="../slideLayouts/slideLayout35.xml"/><Relationship Id="rId30" Type="http://schemas.openxmlformats.org/officeDocument/2006/relationships/slideLayout" Target="../slideLayouts/slideLayout38.xml"/><Relationship Id="rId35" Type="http://schemas.openxmlformats.org/officeDocument/2006/relationships/theme" Target="../theme/theme2.xml"/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3" Type="http://schemas.openxmlformats.org/officeDocument/2006/relationships/slideLayout" Target="../slideLayouts/slideLayout45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47.xml"/><Relationship Id="rId10" Type="http://schemas.openxmlformats.org/officeDocument/2006/relationships/oleObject" Target="../embeddings/oleObject16.bin"/><Relationship Id="rId4" Type="http://schemas.openxmlformats.org/officeDocument/2006/relationships/slideLayout" Target="../slideLayouts/slideLayout46.xml"/><Relationship Id="rId9" Type="http://schemas.openxmlformats.org/officeDocument/2006/relationships/tags" Target="../tags/tag1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1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51.xml"/><Relationship Id="rId21" Type="http://schemas.openxmlformats.org/officeDocument/2006/relationships/tags" Target="../tags/tag27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17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64.xml"/><Relationship Id="rId20" Type="http://schemas.openxmlformats.org/officeDocument/2006/relationships/tags" Target="../tags/tag26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3.xml"/><Relationship Id="rId23" Type="http://schemas.openxmlformats.org/officeDocument/2006/relationships/image" Target="../media/image1.emf"/><Relationship Id="rId10" Type="http://schemas.openxmlformats.org/officeDocument/2006/relationships/slideLayout" Target="../slideLayouts/slideLayout58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Relationship Id="rId22" Type="http://schemas.openxmlformats.org/officeDocument/2006/relationships/oleObject" Target="../embeddings/oleObject23.bin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oleObject" Target="../embeddings/oleObject42.bin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ags" Target="../tags/tag51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theme" Target="../theme/theme5.xml"/><Relationship Id="rId5" Type="http://schemas.openxmlformats.org/officeDocument/2006/relationships/slideLayout" Target="../slideLayouts/slideLayout71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BF3B433A-BD22-934C-B6EB-C5FCFF9BF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747" y="542326"/>
            <a:ext cx="10144124" cy="60273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DE67C493-E9E0-8746-8CEA-3782DC39D0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838" y="2250977"/>
            <a:ext cx="10144125" cy="6027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1894" y="62077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Styrene A LC Regular" pitchFamily="2" charset="0"/>
                <a:ea typeface="Verdana" panose="020B0604030504040204" pitchFamily="34" charset="0"/>
              </a:defRPr>
            </a:lvl1pPr>
          </a:lstStyle>
          <a:p>
            <a:fld id="{314B4034-5E2C-44B6-BDA7-953A93A26F25}" type="slidenum">
              <a:rPr lang="ru-RU" smtClean="0"/>
              <a:t>‹#›</a:t>
            </a:fld>
            <a:endParaRPr lang="ru-RU"/>
          </a:p>
        </p:txBody>
      </p:sp>
      <p:graphicFrame>
        <p:nvGraphicFramePr>
          <p:cNvPr id="6" name="Объект 5" hidden="1"/>
          <p:cNvGraphicFramePr>
            <a:graphicFrameLocks noChangeAspect="1"/>
          </p:cNvGraphicFramePr>
          <p:nvPr>
            <p:custDataLst>
              <p:tags r:id="rId10"/>
            </p:custDataLst>
            <p:extLst>
              <p:ext uri="{D42A27DB-BD31-4B8C-83A1-F6EECF244321}">
                <p14:modId xmlns:p14="http://schemas.microsoft.com/office/powerpoint/2010/main" val="2291065141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12" imgW="353" imgH="353" progId="TCLayout.ActiveDocument.1">
                  <p:embed/>
                </p:oleObj>
              </mc:Choice>
              <mc:Fallback>
                <p:oleObj name="Слайд think-cell" r:id="rId12" imgW="353" imgH="353" progId="TCLayout.ActiveDocument.1">
                  <p:embed/>
                  <p:pic>
                    <p:nvPicPr>
                      <p:cNvPr id="6" name="Объект 5" hidden="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 hidden="1"/>
          <p:cNvSpPr/>
          <p:nvPr>
            <p:custDataLst>
              <p:tags r:id="rId11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ru-RU" sz="2800" b="1" i="0" baseline="0" dirty="0">
              <a:latin typeface="Verdana" panose="020B0604030504040204" pitchFamily="34" charset="0"/>
              <a:ea typeface="Verdana" panose="020B0604030504040204" pitchFamily="34" charset="0"/>
              <a:cs typeface="+mj-cs"/>
              <a:sym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713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1pPr>
      <a:lvl2pPr marL="4572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5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40">
          <p15:clr>
            <a:srgbClr val="F26B43"/>
          </p15:clr>
        </p15:guide>
        <p15:guide id="4" pos="325">
          <p15:clr>
            <a:srgbClr val="F26B43"/>
          </p15:clr>
        </p15:guide>
        <p15:guide id="5" pos="7355">
          <p15:clr>
            <a:srgbClr val="F26B43"/>
          </p15:clr>
        </p15:guide>
        <p15:guide id="6" orient="horz" pos="3997">
          <p15:clr>
            <a:srgbClr val="F26B43"/>
          </p15:clr>
        </p15:guide>
        <p15:guide id="7" orient="horz" pos="1412">
          <p15:clr>
            <a:srgbClr val="F26B43"/>
          </p15:clr>
        </p15:guide>
        <p15:guide id="8" orient="horz" pos="59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dk1"/>
        </a:solid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hink-cell data - do not delete" hidden="1">
            <a:extLst>
              <a:ext uri="{FF2B5EF4-FFF2-40B4-BE49-F238E27FC236}">
                <a16:creationId xmlns:a16="http://schemas.microsoft.com/office/drawing/2014/main" id="{A441A5C3-B58C-C646-B2D3-0E4F5F300545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6"/>
            </p:custDataLst>
            <p:extLst>
              <p:ext uri="{D42A27DB-BD31-4B8C-83A1-F6EECF244321}">
                <p14:modId xmlns:p14="http://schemas.microsoft.com/office/powerpoint/2010/main" val="2039715183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7" imgW="360" imgH="360" progId="TCLayout.ActiveDocument.1">
                  <p:embed/>
                </p:oleObj>
              </mc:Choice>
              <mc:Fallback>
                <p:oleObj name="Слайд think-cell" r:id="rId37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8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5" name="Google Shape;35;g2c8badc7573_4_1859" descr="Изображение"/>
          <p:cNvPicPr preferRelativeResize="0"/>
          <p:nvPr/>
        </p:nvPicPr>
        <p:blipFill rotWithShape="1">
          <a:blip r:embed="rId39">
            <a:alphaModFix/>
          </a:blip>
          <a:srcRect/>
          <a:stretch/>
        </p:blipFill>
        <p:spPr>
          <a:xfrm>
            <a:off x="11352733" y="631969"/>
            <a:ext cx="203757" cy="305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g2c8badc7573_4_1859" descr="logo-alfa-white.png"/>
          <p:cNvPicPr preferRelativeResize="0"/>
          <p:nvPr/>
        </p:nvPicPr>
        <p:blipFill rotWithShape="1">
          <a:blip r:embed="rId40">
            <a:alphaModFix/>
          </a:blip>
          <a:srcRect/>
          <a:stretch/>
        </p:blipFill>
        <p:spPr>
          <a:xfrm>
            <a:off x="10513862" y="1058919"/>
            <a:ext cx="1039146" cy="196719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Google Shape;37;g2c8badc7573_4_1859"/>
          <p:cNvSpPr txBox="1">
            <a:spLocks noGrp="1"/>
          </p:cNvSpPr>
          <p:nvPr>
            <p:ph type="title"/>
          </p:nvPr>
        </p:nvSpPr>
        <p:spPr>
          <a:xfrm>
            <a:off x="596900" y="552450"/>
            <a:ext cx="10755881" cy="11429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Autofit/>
          </a:bodyPr>
          <a:lstStyle>
            <a:lvl1pPr marR="0" lvl="0" algn="l" rtl="0">
              <a:lnSpc>
                <a:spcPct val="75757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Verdana"/>
              <a:buNone/>
              <a:defRPr sz="54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1363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Verdana"/>
              <a:buNone/>
              <a:defRPr sz="3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lnSpc>
                <a:spcPct val="11363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Verdana"/>
              <a:buNone/>
              <a:defRPr sz="3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lnSpc>
                <a:spcPct val="11363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Verdana"/>
              <a:buNone/>
              <a:defRPr sz="3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lnSpc>
                <a:spcPct val="11363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Verdana"/>
              <a:buNone/>
              <a:defRPr sz="3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lnSpc>
                <a:spcPct val="11363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Verdana"/>
              <a:buNone/>
              <a:defRPr sz="3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R="0" lvl="6" algn="l" rtl="0">
              <a:lnSpc>
                <a:spcPct val="11363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Verdana"/>
              <a:buNone/>
              <a:defRPr sz="3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R="0" lvl="7" algn="l" rtl="0">
              <a:lnSpc>
                <a:spcPct val="11363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Verdana"/>
              <a:buNone/>
              <a:defRPr sz="3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R="0" lvl="8" algn="l" rtl="0">
              <a:lnSpc>
                <a:spcPct val="11363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Verdana"/>
              <a:buNone/>
              <a:defRPr sz="3600" b="1" i="0" u="none" strike="noStrike" cap="none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 dirty="0"/>
          </a:p>
        </p:txBody>
      </p:sp>
      <p:sp>
        <p:nvSpPr>
          <p:cNvPr id="38" name="Google Shape;38;g2c8badc7573_4_1859"/>
          <p:cNvSpPr txBox="1">
            <a:spLocks noGrp="1"/>
          </p:cNvSpPr>
          <p:nvPr>
            <p:ph type="body" idx="1"/>
          </p:nvPr>
        </p:nvSpPr>
        <p:spPr>
          <a:xfrm>
            <a:off x="596900" y="1967948"/>
            <a:ext cx="10750423" cy="425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875" tIns="41875" rIns="41875" bIns="41875" anchor="t" anchorCtr="0">
            <a:normAutofit/>
          </a:bodyPr>
          <a:lstStyle>
            <a:lvl1pPr marL="457200" marR="0" lvl="0" indent="-514350" algn="l" rtl="0">
              <a:lnSpc>
                <a:spcPct val="100000"/>
              </a:lnSpc>
              <a:spcBef>
                <a:spcPts val="490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 sz="36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514350" algn="l" rtl="0">
              <a:lnSpc>
                <a:spcPct val="100000"/>
              </a:lnSpc>
              <a:spcBef>
                <a:spcPts val="490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 sz="36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514350" algn="l" rtl="0">
              <a:lnSpc>
                <a:spcPct val="100000"/>
              </a:lnSpc>
              <a:spcBef>
                <a:spcPts val="490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 sz="36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514350" algn="l" rtl="0">
              <a:lnSpc>
                <a:spcPct val="100000"/>
              </a:lnSpc>
              <a:spcBef>
                <a:spcPts val="490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 sz="36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514350" algn="l" rtl="0">
              <a:lnSpc>
                <a:spcPct val="100000"/>
              </a:lnSpc>
              <a:spcBef>
                <a:spcPts val="490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Verdana"/>
              <a:buChar char="•"/>
              <a:defRPr sz="36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539750" algn="l" rtl="0">
              <a:lnSpc>
                <a:spcPct val="100000"/>
              </a:lnSpc>
              <a:spcBef>
                <a:spcPts val="4900"/>
              </a:spcBef>
              <a:spcAft>
                <a:spcPts val="0"/>
              </a:spcAft>
              <a:buClr>
                <a:srgbClr val="000000"/>
              </a:buClr>
              <a:buSzPts val="4900"/>
              <a:buFont typeface="Helvetica Neue"/>
              <a:buChar char="•"/>
              <a:defRPr sz="40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3200400" marR="0" lvl="6" indent="-539750" algn="l" rtl="0">
              <a:lnSpc>
                <a:spcPct val="100000"/>
              </a:lnSpc>
              <a:spcBef>
                <a:spcPts val="4900"/>
              </a:spcBef>
              <a:spcAft>
                <a:spcPts val="0"/>
              </a:spcAft>
              <a:buClr>
                <a:srgbClr val="000000"/>
              </a:buClr>
              <a:buSzPts val="4900"/>
              <a:buFont typeface="Helvetica Neue"/>
              <a:buChar char="•"/>
              <a:defRPr sz="40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3657600" marR="0" lvl="7" indent="-539750" algn="l" rtl="0">
              <a:lnSpc>
                <a:spcPct val="100000"/>
              </a:lnSpc>
              <a:spcBef>
                <a:spcPts val="4900"/>
              </a:spcBef>
              <a:spcAft>
                <a:spcPts val="0"/>
              </a:spcAft>
              <a:buClr>
                <a:srgbClr val="000000"/>
              </a:buClr>
              <a:buSzPts val="4900"/>
              <a:buFont typeface="Helvetica Neue"/>
              <a:buChar char="•"/>
              <a:defRPr sz="40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4114800" marR="0" lvl="8" indent="-539750" algn="l" rtl="0">
              <a:lnSpc>
                <a:spcPct val="100000"/>
              </a:lnSpc>
              <a:spcBef>
                <a:spcPts val="4900"/>
              </a:spcBef>
              <a:spcAft>
                <a:spcPts val="0"/>
              </a:spcAft>
              <a:buClr>
                <a:srgbClr val="000000"/>
              </a:buClr>
              <a:buSzPts val="4900"/>
              <a:buFont typeface="Helvetica Neue"/>
              <a:buChar char="•"/>
              <a:defRPr sz="4000" b="0" i="0" u="none" strike="noStrike" cap="none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endParaRPr dirty="0"/>
          </a:p>
        </p:txBody>
      </p:sp>
      <p:sp>
        <p:nvSpPr>
          <p:cNvPr id="39" name="Google Shape;39;g2c8badc7573_4_1859"/>
          <p:cNvSpPr txBox="1"/>
          <p:nvPr/>
        </p:nvSpPr>
        <p:spPr>
          <a:xfrm>
            <a:off x="10602315" y="6093608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rgbClr val="000000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rgbClr val="000000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  <p:sp>
        <p:nvSpPr>
          <p:cNvPr id="40" name="Google Shape;40;g2c8badc7573_4_1859"/>
          <p:cNvSpPr txBox="1"/>
          <p:nvPr/>
        </p:nvSpPr>
        <p:spPr>
          <a:xfrm>
            <a:off x="10602315" y="6439660"/>
            <a:ext cx="1066855" cy="1633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395" tIns="25395" rIns="25395" bIns="25395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Verdana"/>
              <a:buNone/>
            </a:pPr>
            <a:fld id="{00000000-1234-1234-1234-123412341234}" type="slidenum">
              <a:rPr lang="ru-RU" sz="728" b="0" i="0" u="none" strike="noStrike" cap="none">
                <a:solidFill>
                  <a:schemeClr val="lt1"/>
                </a:solidFill>
                <a:latin typeface="Styrene A LC Regular" pitchFamily="2" charset="0"/>
                <a:ea typeface="Verdana"/>
                <a:cs typeface="Verdana"/>
                <a:sym typeface="Verdana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200"/>
                <a:buFont typeface="Verdana"/>
                <a:buNone/>
              </a:pPr>
              <a:t>‹#›</a:t>
            </a:fld>
            <a:endParaRPr sz="728" b="0" i="0" u="none" strike="noStrike" cap="none" dirty="0">
              <a:solidFill>
                <a:schemeClr val="lt1"/>
              </a:solidFill>
              <a:latin typeface="Styrene A LC Regular" pitchFamily="2" charset="0"/>
              <a:ea typeface="Verdana"/>
              <a:cs typeface="Verdana"/>
              <a:sym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57815807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695" r:id="rId23"/>
    <p:sldLayoutId id="2147483696" r:id="rId24"/>
    <p:sldLayoutId id="2147483697" r:id="rId25"/>
    <p:sldLayoutId id="2147483698" r:id="rId26"/>
    <p:sldLayoutId id="2147483699" r:id="rId27"/>
    <p:sldLayoutId id="2147483700" r:id="rId28"/>
    <p:sldLayoutId id="2147483701" r:id="rId29"/>
    <p:sldLayoutId id="2147483702" r:id="rId30"/>
    <p:sldLayoutId id="2147483703" r:id="rId31"/>
    <p:sldLayoutId id="2147483704" r:id="rId32"/>
    <p:sldLayoutId id="2147483705" r:id="rId33"/>
    <p:sldLayoutId id="2147483706" r:id="rId3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Styrene A LC Regular" pitchFamily="2" charset="0"/>
          <a:ea typeface="Styrene A LC Regular" pitchFamily="2" charset="0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Styrene A LC Regular" pitchFamily="2" charset="0"/>
          <a:ea typeface="Styrene A LC Regular" pitchFamily="2" charset="0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849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BF3B433A-BD22-934C-B6EB-C5FCFF9BF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747" y="542326"/>
            <a:ext cx="10144124" cy="60273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DE67C493-E9E0-8746-8CEA-3782DC39D0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838" y="2250977"/>
            <a:ext cx="10144125" cy="6027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1894" y="62077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Styrene A LC Regular" pitchFamily="2" charset="0"/>
                <a:ea typeface="Verdana" panose="020B0604030504040204" pitchFamily="34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graphicFrame>
        <p:nvGraphicFramePr>
          <p:cNvPr id="6" name="Объект 5" hidden="1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10" imgW="353" imgH="353" progId="TCLayout.ActiveDocument.1">
                  <p:embed/>
                </p:oleObj>
              </mc:Choice>
              <mc:Fallback>
                <p:oleObj name="Слайд think-cell" r:id="rId10" imgW="353" imgH="353" progId="TCLayout.ActiveDocument.1">
                  <p:embed/>
                  <p:pic>
                    <p:nvPicPr>
                      <p:cNvPr id="6" name="Объект 5" hidden="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 hidden="1"/>
          <p:cNvSpPr/>
          <p:nvPr>
            <p:custDataLst>
              <p:tags r:id="rId9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ru-RU" sz="2800" b="1" i="0" baseline="0" dirty="0">
              <a:latin typeface="Verdana" panose="020B0604030504040204" pitchFamily="34" charset="0"/>
              <a:ea typeface="Verdana" panose="020B0604030504040204" pitchFamily="34" charset="0"/>
              <a:cs typeface="+mj-cs"/>
              <a:sym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392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1pPr>
      <a:lvl2pPr marL="4572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500" kern="1200">
          <a:solidFill>
            <a:schemeClr val="tx1"/>
          </a:solidFill>
          <a:latin typeface="Verdana" panose="020B0604030504040204" pitchFamily="34" charset="0"/>
          <a:ea typeface="Verdana" panose="020B0604030504040204" pitchFamily="34" charset="0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40">
          <p15:clr>
            <a:srgbClr val="F26B43"/>
          </p15:clr>
        </p15:guide>
        <p15:guide id="4" pos="325">
          <p15:clr>
            <a:srgbClr val="F26B43"/>
          </p15:clr>
        </p15:guide>
        <p15:guide id="5" pos="7355">
          <p15:clr>
            <a:srgbClr val="F26B43"/>
          </p15:clr>
        </p15:guide>
        <p15:guide id="6" orient="horz" pos="3997">
          <p15:clr>
            <a:srgbClr val="F26B43"/>
          </p15:clr>
        </p15:guide>
        <p15:guide id="7" orient="horz" pos="1412">
          <p15:clr>
            <a:srgbClr val="F26B43"/>
          </p15:clr>
        </p15:guide>
        <p15:guide id="8" orient="horz" pos="590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 hidden="1"/>
          <p:cNvGraphicFramePr>
            <a:graphicFrameLocks/>
          </p:cNvGraphicFramePr>
          <p:nvPr userDrawn="1">
            <p:custDataLst>
              <p:tags r:id="rId20"/>
            </p:custDataLst>
            <p:extLst>
              <p:ext uri="{D42A27DB-BD31-4B8C-83A1-F6EECF244321}">
                <p14:modId xmlns:p14="http://schemas.microsoft.com/office/powerpoint/2010/main" val="100130452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22" imgW="353" imgH="353" progId="TCLayout.ActiveDocument.1">
                  <p:embed/>
                </p:oleObj>
              </mc:Choice>
              <mc:Fallback>
                <p:oleObj name="Слайд think-cell" r:id="rId22" imgW="353" imgH="353" progId="TCLayout.ActiveDocument.1">
                  <p:embed/>
                  <p:pic>
                    <p:nvPicPr>
                      <p:cNvPr id="6" name="Объект 5" hidden="1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Заголовок 12">
            <a:extLst>
              <a:ext uri="{FF2B5EF4-FFF2-40B4-BE49-F238E27FC236}">
                <a16:creationId xmlns:a16="http://schemas.microsoft.com/office/drawing/2014/main" id="{BF3B433A-BD22-934C-B6EB-C5FCFF9BF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747" y="542326"/>
            <a:ext cx="10144124" cy="60273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id="{DE67C493-E9E0-8746-8CEA-3782DC39D0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838" y="2250977"/>
            <a:ext cx="10144125" cy="60272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970432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Styrene A LC Regular" pitchFamily="2" charset="0"/>
                <a:ea typeface="Verdana" panose="020B0604030504040204" pitchFamily="34" charset="0"/>
                <a:sym typeface="Styrene A LC" pitchFamily="2" charset="0"/>
              </a:defRPr>
            </a:lvl1pPr>
          </a:lstStyle>
          <a:p>
            <a:fld id="{CA7FD5CB-755B-7D48-BD62-22C40E30CDB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оугольник 6" hidden="1"/>
          <p:cNvSpPr/>
          <p:nvPr userDrawn="1">
            <p:custDataLst>
              <p:tags r:id="rId21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numCol="1" spcCol="0" rtlCol="0" anchor="ctr" anchorCtr="0">
            <a:noAutofit/>
          </a:bodyPr>
          <a:lstStyle/>
          <a:p>
            <a:pPr marL="0" lvl="0" indent="0" algn="ctr" eaLnBrk="1"/>
            <a:endParaRPr lang="ru-RU" sz="2800" b="1" i="0" baseline="0" dirty="0">
              <a:latin typeface="Styrene A LC Bold" pitchFamily="2" charset="0"/>
              <a:ea typeface="Verdana" panose="020B0604030504040204" pitchFamily="34" charset="0"/>
              <a:cs typeface="+mj-cs"/>
              <a:sym typeface="Styrene A L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362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  <p:sldLayoutId id="2147483730" r:id="rId15"/>
    <p:sldLayoutId id="2147483731" r:id="rId16"/>
    <p:sldLayoutId id="2147483732" r:id="rId17"/>
    <p:sldLayoutId id="2147483733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Styrene A LC Bold" pitchFamily="2" charset="0"/>
          <a:ea typeface="Verdana" panose="020B0604030504040204" pitchFamily="34" charset="0"/>
          <a:cs typeface="+mj-cs"/>
          <a:sym typeface="Styrene A LC" pitchFamily="2" charset="0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Styrene A LC Regular" pitchFamily="2" charset="0"/>
          <a:ea typeface="Verdana" panose="020B0604030504040204" pitchFamily="34" charset="0"/>
          <a:cs typeface="+mn-cs"/>
          <a:sym typeface="Styrene A LC" pitchFamily="2" charset="0"/>
        </a:defRPr>
      </a:lvl1pPr>
      <a:lvl2pPr marL="4572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500" kern="1200">
          <a:solidFill>
            <a:schemeClr val="tx1"/>
          </a:solidFill>
          <a:latin typeface="Styrene A LC Regular" pitchFamily="2" charset="0"/>
          <a:ea typeface="Verdana" panose="020B0604030504040204" pitchFamily="34" charset="0"/>
          <a:cs typeface="+mn-cs"/>
          <a:sym typeface="Styrene A LC" pitchFamily="2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40">
          <p15:clr>
            <a:srgbClr val="F26B43"/>
          </p15:clr>
        </p15:guide>
        <p15:guide id="4" pos="461">
          <p15:clr>
            <a:srgbClr val="F26B43"/>
          </p15:clr>
        </p15:guide>
        <p15:guide id="5" pos="7378">
          <p15:clr>
            <a:srgbClr val="F26B43"/>
          </p15:clr>
        </p15:guide>
        <p15:guide id="6" orient="horz" pos="3861">
          <p15:clr>
            <a:srgbClr val="F26B43"/>
          </p15:clr>
        </p15:guide>
        <p15:guide id="7" orient="horz" pos="1412">
          <p15:clr>
            <a:srgbClr val="F26B43"/>
          </p15:clr>
        </p15:guide>
        <p15:guide id="8" orient="horz" pos="59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F31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 hidden="1"/>
          <p:cNvGraphicFramePr>
            <a:graphicFrameLocks noChangeAspect="1"/>
          </p:cNvGraphicFramePr>
          <p:nvPr userDrawn="1">
            <p:custDataLst>
              <p:tags r:id="rId12"/>
            </p:custDataLst>
            <p:extLst>
              <p:ext uri="{D42A27DB-BD31-4B8C-83A1-F6EECF244321}">
                <p14:modId xmlns:p14="http://schemas.microsoft.com/office/powerpoint/2010/main" val="2459362170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13" imgW="353" imgH="353" progId="TCLayout.ActiveDocument.1">
                  <p:embed/>
                </p:oleObj>
              </mc:Choice>
              <mc:Fallback>
                <p:oleObj name="Слайд think-cell" r:id="rId13" imgW="353" imgH="353" progId="TCLayout.ActiveDocument.1">
                  <p:embed/>
                  <p:pic>
                    <p:nvPicPr>
                      <p:cNvPr id="3" name="Объект 2" hidden="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Изображение" descr="Изображение"/>
          <p:cNvPicPr>
            <a:picLocks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352733" y="631969"/>
            <a:ext cx="203857" cy="305295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596900" y="552450"/>
            <a:ext cx="105029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/>
          <a:lstStyle/>
          <a:p>
            <a:r>
              <a:t>Текст заголовка</a:t>
            </a:r>
          </a:p>
        </p:txBody>
      </p:sp>
      <p:sp>
        <p:nvSpPr>
          <p:cNvPr id="8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844550" y="1574800"/>
            <a:ext cx="10502900" cy="4648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0" name="Номер слайда 5">
            <a:extLst>
              <a:ext uri="{FF2B5EF4-FFF2-40B4-BE49-F238E27FC236}">
                <a16:creationId xmlns:a16="http://schemas.microsoft.com/office/drawing/2014/main" id="{0384DD7C-77C0-0849-8818-E873D30D438A}"/>
              </a:ext>
            </a:extLst>
          </p:cNvPr>
          <p:cNvSpPr txBox="1">
            <a:spLocks/>
          </p:cNvSpPr>
          <p:nvPr userDrawn="1"/>
        </p:nvSpPr>
        <p:spPr>
          <a:xfrm>
            <a:off x="10602316" y="6078637"/>
            <a:ext cx="1066800" cy="166712"/>
          </a:xfrm>
          <a:prstGeom prst="rect">
            <a:avLst/>
          </a:prstGeom>
          <a:ln w="12700">
            <a:miter lim="400000"/>
          </a:ln>
        </p:spPr>
        <p:txBody>
          <a:bodyPr lIns="25400" tIns="25400" rIns="25400" bIns="2540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0" marR="0" indent="0" algn="l" defTabSz="2436944" rtl="0" fontAlgn="auto" latinLnBrk="0" hangingPunct="0">
              <a:lnSpc>
                <a:spcPts val="4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2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FE540CFD-7C50-BF4D-B85F-1FBCEA878C38}" type="slidenum">
              <a:rPr lang="ru-RU" sz="750" smtClean="0">
                <a:latin typeface="Styrene A LC Regular" pitchFamily="2" charset="0"/>
                <a:sym typeface="Styrene A LC" pitchFamily="2" charset="0"/>
              </a:rPr>
              <a:pPr/>
              <a:t>‹#›</a:t>
            </a:fld>
            <a:endParaRPr lang="ru-RU" sz="750" dirty="0">
              <a:latin typeface="Styrene A LC Regular" pitchFamily="2" charset="0"/>
              <a:sym typeface="Styrene A L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3499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5" r:id="rId10"/>
  </p:sldLayoutIdLst>
  <p:transition spd="med"/>
  <p:txStyles>
    <p:titleStyle>
      <a:lvl1pPr marL="0" marR="0" indent="0" algn="l" defTabSz="228600" latinLnBrk="0">
        <a:lnSpc>
          <a:spcPts val="25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1" i="0" u="none" strike="noStrike" cap="none" spc="0" baseline="0">
          <a:solidFill>
            <a:srgbClr val="000000"/>
          </a:solidFill>
          <a:uFillTx/>
          <a:latin typeface="Styrene A LC Bold" pitchFamily="2" charset="0"/>
          <a:ea typeface="Verdana"/>
          <a:cs typeface="Verdana"/>
          <a:sym typeface="Styrene A LC" pitchFamily="2" charset="0"/>
        </a:defRPr>
      </a:lvl1pPr>
      <a:lvl2pPr marL="0" marR="0" indent="0" algn="l" defTabSz="228600" latinLnBrk="0">
        <a:lnSpc>
          <a:spcPts val="25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2pPr>
      <a:lvl3pPr marL="0" marR="0" indent="0" algn="l" defTabSz="228600" latinLnBrk="0">
        <a:lnSpc>
          <a:spcPts val="25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3pPr>
      <a:lvl4pPr marL="0" marR="0" indent="0" algn="l" defTabSz="228600" latinLnBrk="0">
        <a:lnSpc>
          <a:spcPts val="25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4pPr>
      <a:lvl5pPr marL="0" marR="0" indent="0" algn="l" defTabSz="228600" latinLnBrk="0">
        <a:lnSpc>
          <a:spcPts val="25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5pPr>
      <a:lvl6pPr marL="0" marR="0" indent="0" algn="l" defTabSz="228600" latinLnBrk="0">
        <a:lnSpc>
          <a:spcPts val="25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6pPr>
      <a:lvl7pPr marL="0" marR="0" indent="0" algn="l" defTabSz="228600" latinLnBrk="0">
        <a:lnSpc>
          <a:spcPts val="25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7pPr>
      <a:lvl8pPr marL="0" marR="0" indent="0" algn="l" defTabSz="228600" latinLnBrk="0">
        <a:lnSpc>
          <a:spcPts val="25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8pPr>
      <a:lvl9pPr marL="0" marR="0" indent="0" algn="l" defTabSz="228600" latinLnBrk="0">
        <a:lnSpc>
          <a:spcPts val="25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1" i="0" u="none" strike="noStrike" cap="none" spc="0" baseline="0">
          <a:solidFill>
            <a:srgbClr val="000000"/>
          </a:solidFill>
          <a:uFillTx/>
          <a:latin typeface="Verdana"/>
          <a:ea typeface="Verdana"/>
          <a:cs typeface="Verdana"/>
          <a:sym typeface="Verdana"/>
        </a:defRPr>
      </a:lvl9pPr>
    </p:titleStyle>
    <p:bodyStyle>
      <a:lvl1pPr marL="317500" marR="0" indent="-317500" algn="l" defTabSz="412750" rtl="0" latinLnBrk="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Styrene A LC Regular" pitchFamily="2" charset="0"/>
          <a:ea typeface="Helvetica Neue"/>
          <a:cs typeface="Helvetica Neue"/>
          <a:sym typeface="Styrene A LC" pitchFamily="2" charset="0"/>
        </a:defRPr>
      </a:lvl1pPr>
      <a:lvl2pPr marL="635000" marR="0" indent="-317500" algn="l" defTabSz="412750" rtl="0" latinLnBrk="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Styrene A LC Regular" pitchFamily="2" charset="0"/>
          <a:ea typeface="Helvetica Neue"/>
          <a:cs typeface="Helvetica Neue"/>
          <a:sym typeface="Styrene A LC" pitchFamily="2" charset="0"/>
        </a:defRPr>
      </a:lvl2pPr>
      <a:lvl3pPr marL="952500" marR="0" indent="-317500" algn="l" defTabSz="412750" rtl="0" latinLnBrk="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Styrene A LC Regular" pitchFamily="2" charset="0"/>
          <a:ea typeface="Helvetica Neue"/>
          <a:cs typeface="Helvetica Neue"/>
          <a:sym typeface="Styrene A LC" pitchFamily="2" charset="0"/>
        </a:defRPr>
      </a:lvl3pPr>
      <a:lvl4pPr marL="1270000" marR="0" indent="-317500" algn="l" defTabSz="412750" rtl="0" latinLnBrk="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Styrene A LC Regular" pitchFamily="2" charset="0"/>
          <a:ea typeface="Helvetica Neue"/>
          <a:cs typeface="Helvetica Neue"/>
          <a:sym typeface="Styrene A LC" pitchFamily="2" charset="0"/>
        </a:defRPr>
      </a:lvl4pPr>
      <a:lvl5pPr marL="1587500" marR="0" indent="-317500" algn="l" defTabSz="412750" rtl="0" latinLnBrk="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Styrene A LC Regular" pitchFamily="2" charset="0"/>
          <a:ea typeface="Helvetica Neue"/>
          <a:cs typeface="Helvetica Neue"/>
          <a:sym typeface="Styrene A LC" pitchFamily="2" charset="0"/>
        </a:defRPr>
      </a:lvl5pPr>
      <a:lvl6pPr marL="1880577" marR="0" indent="-293077" algn="l" defTabSz="412750" rtl="0" latinLnBrk="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2198077" marR="0" indent="-293077" algn="l" defTabSz="412750" rtl="0" latinLnBrk="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2515577" marR="0" indent="-293077" algn="l" defTabSz="412750" rtl="0" latinLnBrk="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2833077" marR="0" indent="-293077" algn="l" defTabSz="412750" rtl="0" latinLnBrk="0">
        <a:lnSpc>
          <a:spcPct val="100000"/>
        </a:lnSpc>
        <a:spcBef>
          <a:spcPts val="2950"/>
        </a:spcBef>
        <a:spcAft>
          <a:spcPts val="0"/>
        </a:spcAft>
        <a:buClrTx/>
        <a:buSzPct val="125000"/>
        <a:buFontTx/>
        <a:buChar char="•"/>
        <a:tabLst/>
        <a:defRPr sz="24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1pPr>
      <a:lvl2pPr marL="0" marR="0" indent="0" algn="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2pPr>
      <a:lvl3pPr marL="0" marR="0" indent="0" algn="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3pPr>
      <a:lvl4pPr marL="0" marR="0" indent="0" algn="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4pPr>
      <a:lvl5pPr marL="0" marR="0" indent="0" algn="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5pPr>
      <a:lvl6pPr marL="0" marR="0" indent="0" algn="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6pPr>
      <a:lvl7pPr marL="0" marR="0" indent="0" algn="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7pPr>
      <a:lvl8pPr marL="0" marR="0" indent="0" algn="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8pPr>
      <a:lvl9pPr marL="0" marR="0" indent="0" algn="r" defTabSz="41275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Verdan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slideLayout" Target="../slideLayouts/slideLayout62.xml"/><Relationship Id="rId1" Type="http://schemas.openxmlformats.org/officeDocument/2006/relationships/tags" Target="../tags/tag63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4.emf"/><Relationship Id="rId10" Type="http://schemas.openxmlformats.org/officeDocument/2006/relationships/image" Target="../media/image38.png"/><Relationship Id="rId4" Type="http://schemas.openxmlformats.org/officeDocument/2006/relationships/oleObject" Target="../embeddings/oleObject53.bin"/><Relationship Id="rId9" Type="http://schemas.openxmlformats.org/officeDocument/2006/relationships/image" Target="../media/image3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13" Type="http://schemas.openxmlformats.org/officeDocument/2006/relationships/image" Target="../media/image46.jpg"/><Relationship Id="rId3" Type="http://schemas.openxmlformats.org/officeDocument/2006/relationships/oleObject" Target="../embeddings/oleObject54.bin"/><Relationship Id="rId7" Type="http://schemas.openxmlformats.org/officeDocument/2006/relationships/chart" Target="../charts/chart1.xml"/><Relationship Id="rId12" Type="http://schemas.openxmlformats.org/officeDocument/2006/relationships/image" Target="../media/image45.png"/><Relationship Id="rId2" Type="http://schemas.openxmlformats.org/officeDocument/2006/relationships/slideLayout" Target="../slideLayouts/slideLayout62.xml"/><Relationship Id="rId16" Type="http://schemas.openxmlformats.org/officeDocument/2006/relationships/chart" Target="../charts/chart4.xml"/><Relationship Id="rId1" Type="http://schemas.openxmlformats.org/officeDocument/2006/relationships/tags" Target="../tags/tag64.xml"/><Relationship Id="rId6" Type="http://schemas.openxmlformats.org/officeDocument/2006/relationships/image" Target="../media/image43.png"/><Relationship Id="rId11" Type="http://schemas.microsoft.com/office/2007/relationships/hdphoto" Target="../media/hdphoto1.wdp"/><Relationship Id="rId5" Type="http://schemas.openxmlformats.org/officeDocument/2006/relationships/image" Target="../media/image42.png"/><Relationship Id="rId15" Type="http://schemas.openxmlformats.org/officeDocument/2006/relationships/image" Target="../media/image48.jpg"/><Relationship Id="rId10" Type="http://schemas.openxmlformats.org/officeDocument/2006/relationships/image" Target="../media/image44.png"/><Relationship Id="rId4" Type="http://schemas.openxmlformats.org/officeDocument/2006/relationships/image" Target="../media/image4.emf"/><Relationship Id="rId9" Type="http://schemas.openxmlformats.org/officeDocument/2006/relationships/chart" Target="../charts/chart3.xml"/><Relationship Id="rId14" Type="http://schemas.openxmlformats.org/officeDocument/2006/relationships/image" Target="../media/image4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hink-cell data - do not delete" hidden="1">
            <a:extLst>
              <a:ext uri="{FF2B5EF4-FFF2-40B4-BE49-F238E27FC236}">
                <a16:creationId xmlns:a16="http://schemas.microsoft.com/office/drawing/2014/main" id="{31AE4635-EFB4-04D3-E527-C7206931354C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53627709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4" imgW="360" imgH="360" progId="TCLayout.ActiveDocument.1">
                  <p:embed/>
                </p:oleObj>
              </mc:Choice>
              <mc:Fallback>
                <p:oleObj name="Слайд think-cell" r:id="rId4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Овал 21">
            <a:extLst>
              <a:ext uri="{FF2B5EF4-FFF2-40B4-BE49-F238E27FC236}">
                <a16:creationId xmlns:a16="http://schemas.microsoft.com/office/drawing/2014/main" id="{266464F1-2830-2B37-EE9B-A429C2C7AEE5}"/>
              </a:ext>
            </a:extLst>
          </p:cNvPr>
          <p:cNvSpPr/>
          <p:nvPr/>
        </p:nvSpPr>
        <p:spPr>
          <a:xfrm rot="17272019">
            <a:off x="7311754" y="-763208"/>
            <a:ext cx="6073991" cy="5901558"/>
          </a:xfrm>
          <a:prstGeom prst="ellipse">
            <a:avLst/>
          </a:prstGeom>
          <a:solidFill>
            <a:srgbClr val="EF3124">
              <a:alpha val="17000"/>
            </a:srgbClr>
          </a:solidFill>
          <a:ln>
            <a:noFill/>
          </a:ln>
          <a:effectLst>
            <a:softEdge rad="1270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tyrene A LC Regular" pitchFamily="2" charset="0"/>
              <a:ea typeface="+mn-ea"/>
              <a:cs typeface="+mn-cs"/>
              <a:sym typeface="Styrene A LC" pitchFamily="2" charset="0"/>
            </a:endParaRPr>
          </a:p>
        </p:txBody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354196C5-28D6-CC10-C99E-A813EFCF1C5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alphaModFix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86" r="24856"/>
          <a:stretch/>
        </p:blipFill>
        <p:spPr>
          <a:xfrm>
            <a:off x="9386761" y="-1"/>
            <a:ext cx="2805240" cy="2938523"/>
          </a:xfrm>
          <a:prstGeom prst="rect">
            <a:avLst/>
          </a:prstGeom>
        </p:spPr>
      </p:pic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870A226-6E07-7FE2-120D-B71C6D2D1840}"/>
              </a:ext>
            </a:extLst>
          </p:cNvPr>
          <p:cNvSpPr/>
          <p:nvPr/>
        </p:nvSpPr>
        <p:spPr>
          <a:xfrm flipH="1">
            <a:off x="735747" y="2857581"/>
            <a:ext cx="3495600" cy="1600594"/>
          </a:xfrm>
          <a:prstGeom prst="roundRect">
            <a:avLst>
              <a:gd name="adj" fmla="val 10020"/>
            </a:avLst>
          </a:prstGeom>
          <a:solidFill>
            <a:schemeClr val="bg1"/>
          </a:solidFill>
          <a:ln w="3175">
            <a:solidFill>
              <a:srgbClr val="F2F3F5"/>
            </a:solidFill>
          </a:ln>
          <a:effectLst>
            <a:outerShdw blurRad="3175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tyrene A LC Regular" pitchFamily="50" charset="0"/>
              <a:ea typeface="Verdana" panose="020B0604030504040204" pitchFamily="34" charset="0"/>
              <a:sym typeface="Styrene A LC" pitchFamily="2" charset="0"/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648035E3-1C18-E793-6C74-FF7A00636A92}"/>
              </a:ext>
            </a:extLst>
          </p:cNvPr>
          <p:cNvSpPr/>
          <p:nvPr/>
        </p:nvSpPr>
        <p:spPr>
          <a:xfrm flipH="1">
            <a:off x="735747" y="4632566"/>
            <a:ext cx="3495600" cy="1600594"/>
          </a:xfrm>
          <a:prstGeom prst="roundRect">
            <a:avLst>
              <a:gd name="adj" fmla="val 10020"/>
            </a:avLst>
          </a:prstGeom>
          <a:solidFill>
            <a:schemeClr val="bg1"/>
          </a:solidFill>
          <a:ln w="3175">
            <a:solidFill>
              <a:srgbClr val="F2F3F5"/>
            </a:solidFill>
          </a:ln>
          <a:effectLst>
            <a:outerShdw blurRad="3175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tyrene A LC Regular" pitchFamily="50" charset="0"/>
              <a:ea typeface="Verdana" panose="020B0604030504040204" pitchFamily="34" charset="0"/>
              <a:sym typeface="Styrene A LC" pitchFamily="2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009E438E-4947-D6F5-136E-5925CD0C7ACC}"/>
              </a:ext>
            </a:extLst>
          </p:cNvPr>
          <p:cNvSpPr/>
          <p:nvPr/>
        </p:nvSpPr>
        <p:spPr>
          <a:xfrm flipH="1">
            <a:off x="4476362" y="2857581"/>
            <a:ext cx="3495600" cy="1600594"/>
          </a:xfrm>
          <a:prstGeom prst="roundRect">
            <a:avLst>
              <a:gd name="adj" fmla="val 10020"/>
            </a:avLst>
          </a:prstGeom>
          <a:solidFill>
            <a:schemeClr val="bg1"/>
          </a:solidFill>
          <a:ln w="3175">
            <a:solidFill>
              <a:srgbClr val="F2F3F5"/>
            </a:solidFill>
          </a:ln>
          <a:effectLst>
            <a:outerShdw blurRad="3175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tyrene A LC Regular" pitchFamily="50" charset="0"/>
              <a:ea typeface="Verdana" panose="020B0604030504040204" pitchFamily="34" charset="0"/>
              <a:sym typeface="Styrene A LC" pitchFamily="2" charset="0"/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D23B4F98-CDFD-8EBB-7B0F-2294AA59E419}"/>
              </a:ext>
            </a:extLst>
          </p:cNvPr>
          <p:cNvSpPr/>
          <p:nvPr/>
        </p:nvSpPr>
        <p:spPr>
          <a:xfrm flipH="1">
            <a:off x="4476362" y="4632566"/>
            <a:ext cx="3495600" cy="1600594"/>
          </a:xfrm>
          <a:prstGeom prst="roundRect">
            <a:avLst>
              <a:gd name="adj" fmla="val 10020"/>
            </a:avLst>
          </a:prstGeom>
          <a:solidFill>
            <a:schemeClr val="bg1"/>
          </a:solidFill>
          <a:ln w="3175">
            <a:solidFill>
              <a:srgbClr val="F2F3F5"/>
            </a:solidFill>
          </a:ln>
          <a:effectLst>
            <a:outerShdw blurRad="3175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tyrene A LC Regular" pitchFamily="50" charset="0"/>
              <a:ea typeface="Verdana" panose="020B0604030504040204" pitchFamily="34" charset="0"/>
              <a:sym typeface="Styrene A LC" pitchFamily="2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77EB7BB4-DEA5-A996-2295-8572CC632A6D}"/>
              </a:ext>
            </a:extLst>
          </p:cNvPr>
          <p:cNvSpPr/>
          <p:nvPr/>
        </p:nvSpPr>
        <p:spPr>
          <a:xfrm flipH="1">
            <a:off x="8216976" y="2857581"/>
            <a:ext cx="3495600" cy="1600594"/>
          </a:xfrm>
          <a:prstGeom prst="roundRect">
            <a:avLst>
              <a:gd name="adj" fmla="val 10020"/>
            </a:avLst>
          </a:prstGeom>
          <a:solidFill>
            <a:schemeClr val="bg1"/>
          </a:solidFill>
          <a:ln w="3175">
            <a:solidFill>
              <a:srgbClr val="F2F3F5"/>
            </a:solidFill>
          </a:ln>
          <a:effectLst>
            <a:outerShdw blurRad="3175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tyrene A LC Regular" pitchFamily="50" charset="0"/>
              <a:ea typeface="Verdana" panose="020B0604030504040204" pitchFamily="34" charset="0"/>
              <a:sym typeface="Styrene A LC" pitchFamily="2" charset="0"/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D1E5FF60-7BF8-3C14-A8ED-B324308996CD}"/>
              </a:ext>
            </a:extLst>
          </p:cNvPr>
          <p:cNvSpPr/>
          <p:nvPr/>
        </p:nvSpPr>
        <p:spPr>
          <a:xfrm flipH="1">
            <a:off x="8216976" y="4632566"/>
            <a:ext cx="3495600" cy="1600594"/>
          </a:xfrm>
          <a:prstGeom prst="roundRect">
            <a:avLst>
              <a:gd name="adj" fmla="val 10020"/>
            </a:avLst>
          </a:prstGeom>
          <a:solidFill>
            <a:schemeClr val="bg1"/>
          </a:solidFill>
          <a:ln w="3175">
            <a:solidFill>
              <a:srgbClr val="F2F3F5"/>
            </a:solidFill>
          </a:ln>
          <a:effectLst>
            <a:outerShdw blurRad="3175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tyrene A LC Regular" pitchFamily="50" charset="0"/>
              <a:ea typeface="Verdana" panose="020B0604030504040204" pitchFamily="34" charset="0"/>
              <a:sym typeface="Styrene A LC" pitchFamily="2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5F55773-8C37-8871-0CBA-7DC545674817}"/>
              </a:ext>
            </a:extLst>
          </p:cNvPr>
          <p:cNvSpPr>
            <a:spLocks/>
          </p:cNvSpPr>
          <p:nvPr/>
        </p:nvSpPr>
        <p:spPr>
          <a:xfrm>
            <a:off x="735746" y="1388763"/>
            <a:ext cx="10976830" cy="1294427"/>
          </a:xfrm>
          <a:prstGeom prst="roundRect">
            <a:avLst>
              <a:gd name="adj" fmla="val 10613"/>
            </a:avLst>
          </a:prstGeom>
          <a:solidFill>
            <a:schemeClr val="accent1"/>
          </a:solidFill>
          <a:ln>
            <a:noFill/>
          </a:ln>
          <a:effectLst>
            <a:outerShdw blurRad="3175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tyrene A LC Regular" pitchFamily="50" charset="0"/>
              <a:ea typeface="+mn-ea"/>
              <a:cs typeface="+mn-cs"/>
            </a:endParaRPr>
          </a:p>
        </p:txBody>
      </p:sp>
      <p:sp>
        <p:nvSpPr>
          <p:cNvPr id="40" name="Прямоугольник: скругленные углы 39">
            <a:extLst>
              <a:ext uri="{FF2B5EF4-FFF2-40B4-BE49-F238E27FC236}">
                <a16:creationId xmlns:a16="http://schemas.microsoft.com/office/drawing/2014/main" id="{C913CB9B-60A5-49B8-B036-9CD21C38C3D2}"/>
              </a:ext>
            </a:extLst>
          </p:cNvPr>
          <p:cNvSpPr/>
          <p:nvPr/>
        </p:nvSpPr>
        <p:spPr>
          <a:xfrm>
            <a:off x="4649162" y="3017601"/>
            <a:ext cx="1435105" cy="55896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tyrene A LC Regular" pitchFamily="50" charset="0"/>
              <a:ea typeface="+mn-ea"/>
              <a:cs typeface="+mn-cs"/>
            </a:endParaRPr>
          </a:p>
        </p:txBody>
      </p:sp>
      <p:sp>
        <p:nvSpPr>
          <p:cNvPr id="41" name="Прямоугольник 20">
            <a:extLst>
              <a:ext uri="{FF2B5EF4-FFF2-40B4-BE49-F238E27FC236}">
                <a16:creationId xmlns:a16="http://schemas.microsoft.com/office/drawing/2014/main" id="{E9F97B0B-B49A-426B-B265-9AE7B8773F94}"/>
              </a:ext>
            </a:extLst>
          </p:cNvPr>
          <p:cNvSpPr/>
          <p:nvPr/>
        </p:nvSpPr>
        <p:spPr>
          <a:xfrm>
            <a:off x="4649162" y="3674387"/>
            <a:ext cx="3150000" cy="677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>
                <a:solidFill>
                  <a:schemeClr val="accent1"/>
                </a:solidFill>
                <a:latin typeface="Styrene A LC Bold" pitchFamily="50" charset="0"/>
                <a:cs typeface="Arial" panose="020B0604020202020204" pitchFamily="34" charset="0"/>
              </a:rPr>
              <a:t>скидка 20%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yrene A LC Regular" pitchFamily="50" charset="0"/>
                <a:ea typeface="+mn-ea"/>
                <a:cs typeface="Arial" panose="020B0604020202020204" pitchFamily="34" charset="0"/>
              </a:rPr>
              <a:t>на приобретение косметики в магазинах </a:t>
            </a:r>
            <a:b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yrene A LC Regular" pitchFamily="50" charset="0"/>
                <a:ea typeface="+mn-ea"/>
                <a:cs typeface="Arial" panose="020B0604020202020204" pitchFamily="34" charset="0"/>
              </a:rPr>
            </a:b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yrene A LC Regular" pitchFamily="50" charset="0"/>
                <a:ea typeface="+mn-ea"/>
                <a:cs typeface="Arial" panose="020B0604020202020204" pitchFamily="34" charset="0"/>
              </a:rPr>
              <a:t>Эмитента </a:t>
            </a:r>
          </a:p>
        </p:txBody>
      </p:sp>
      <p:sp>
        <p:nvSpPr>
          <p:cNvPr id="44" name="Прямоугольник: скругленные углы 43">
            <a:extLst>
              <a:ext uri="{FF2B5EF4-FFF2-40B4-BE49-F238E27FC236}">
                <a16:creationId xmlns:a16="http://schemas.microsoft.com/office/drawing/2014/main" id="{11B6E9AA-A789-4375-858E-EC3E0E75F8E7}"/>
              </a:ext>
            </a:extLst>
          </p:cNvPr>
          <p:cNvSpPr/>
          <p:nvPr/>
        </p:nvSpPr>
        <p:spPr>
          <a:xfrm>
            <a:off x="8389776" y="3017601"/>
            <a:ext cx="1435105" cy="55896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tyrene A LC Regular" pitchFamily="50" charset="0"/>
              <a:ea typeface="+mn-ea"/>
              <a:cs typeface="+mn-cs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2988CD0E-5183-4A40-AC70-FDBE9928D4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50532" y="3080902"/>
            <a:ext cx="432364" cy="432364"/>
          </a:xfrm>
          <a:prstGeom prst="rect">
            <a:avLst/>
          </a:prstGeom>
        </p:spPr>
      </p:pic>
      <p:sp>
        <p:nvSpPr>
          <p:cNvPr id="48" name="Заголовок 2">
            <a:extLst>
              <a:ext uri="{FF2B5EF4-FFF2-40B4-BE49-F238E27FC236}">
                <a16:creationId xmlns:a16="http://schemas.microsoft.com/office/drawing/2014/main" id="{62A9DB59-A280-42B7-9EEA-7A559FD81CF8}"/>
              </a:ext>
            </a:extLst>
          </p:cNvPr>
          <p:cNvSpPr txBox="1">
            <a:spLocks/>
          </p:cNvSpPr>
          <p:nvPr/>
        </p:nvSpPr>
        <p:spPr>
          <a:xfrm>
            <a:off x="720980" y="1189855"/>
            <a:ext cx="5349154" cy="93345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>
                <a:solidFill>
                  <a:schemeClr val="bg1"/>
                </a:solidFill>
                <a:latin typeface="Styrene A LC Bold" pitchFamily="2" charset="0"/>
                <a:ea typeface="Verdana" panose="020B0604030504040204" pitchFamily="34" charset="0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tyrene A LC Regular" pitchFamily="50" charset="0"/>
              <a:ea typeface="Verdana" panose="020B0604030504040204" pitchFamily="34" charset="0"/>
              <a:cs typeface="+mj-cs"/>
            </a:endParaRPr>
          </a:p>
        </p:txBody>
      </p:sp>
      <p:sp>
        <p:nvSpPr>
          <p:cNvPr id="50" name="Прямоугольник 6">
            <a:extLst>
              <a:ext uri="{FF2B5EF4-FFF2-40B4-BE49-F238E27FC236}">
                <a16:creationId xmlns:a16="http://schemas.microsoft.com/office/drawing/2014/main" id="{6CDFF4F1-2B27-4863-B9A0-FC4ED25B98CF}"/>
              </a:ext>
            </a:extLst>
          </p:cNvPr>
          <p:cNvSpPr/>
          <p:nvPr/>
        </p:nvSpPr>
        <p:spPr>
          <a:xfrm>
            <a:off x="6745090" y="1538610"/>
            <a:ext cx="1608598" cy="959663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tyrene A LC Bold" pitchFamily="50" charset="0"/>
                <a:ea typeface="Verdana" panose="020B0604030504040204" pitchFamily="34" charset="0"/>
              </a:rPr>
              <a:t>95% </a:t>
            </a:r>
            <a:r>
              <a:rPr lang="ru-RU" sz="1300" dirty="0">
                <a:solidFill>
                  <a:schemeClr val="bg1"/>
                </a:solidFill>
                <a:latin typeface="Styrene A LC Regular" pitchFamily="50" charset="0"/>
                <a:ea typeface="Verdana" panose="020B0604030504040204" pitchFamily="34" charset="0"/>
              </a:rPr>
              <a:t>–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tyrene A LC Regular" pitchFamily="50" charset="0"/>
                <a:ea typeface="Verdana" panose="020B0604030504040204" pitchFamily="34" charset="0"/>
              </a:rPr>
              <a:t> </a:t>
            </a:r>
            <a:b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tyrene A LC Regular" pitchFamily="50" charset="0"/>
                <a:ea typeface="Verdana" panose="020B0604030504040204" pitchFamily="34" charset="0"/>
              </a:rPr>
            </a:b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tyrene A LC Regular" pitchFamily="50" charset="0"/>
                <a:ea typeface="Verdana" panose="020B0604030504040204" pitchFamily="34" charset="0"/>
              </a:rPr>
              <a:t>доля ЦФА </a:t>
            </a:r>
            <a:b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tyrene A LC Regular" pitchFamily="50" charset="0"/>
                <a:ea typeface="Verdana" panose="020B0604030504040204" pitchFamily="34" charset="0"/>
              </a:rPr>
            </a:b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tyrene A LC Regular" pitchFamily="50" charset="0"/>
                <a:ea typeface="Verdana" panose="020B0604030504040204" pitchFamily="34" charset="0"/>
              </a:rPr>
              <a:t>в виде денежного требования</a:t>
            </a:r>
          </a:p>
        </p:txBody>
      </p:sp>
      <p:sp>
        <p:nvSpPr>
          <p:cNvPr id="51" name="Прямоугольник 6">
            <a:extLst>
              <a:ext uri="{FF2B5EF4-FFF2-40B4-BE49-F238E27FC236}">
                <a16:creationId xmlns:a16="http://schemas.microsoft.com/office/drawing/2014/main" id="{88659B98-51D0-4492-8D38-F3567EB8B434}"/>
              </a:ext>
            </a:extLst>
          </p:cNvPr>
          <p:cNvSpPr/>
          <p:nvPr/>
        </p:nvSpPr>
        <p:spPr>
          <a:xfrm>
            <a:off x="8824977" y="1481360"/>
            <a:ext cx="2714799" cy="990263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tyrene A LC Regular" pitchFamily="50" charset="0"/>
                <a:ea typeface="Verdana" panose="020B0604030504040204" pitchFamily="34" charset="0"/>
              </a:rPr>
              <a:t>Инвесторы: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tyrene A LC Regular" pitchFamily="50" charset="0"/>
                <a:ea typeface="Verdana" panose="020B0604030504040204" pitchFamily="34" charset="0"/>
              </a:rPr>
              <a:t>Розничные – клиенты Банка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tyrene A LC Regular" pitchFamily="50" charset="0"/>
                <a:ea typeface="Verdana" panose="020B0604030504040204" pitchFamily="34" charset="0"/>
              </a:rPr>
              <a:t>Банки, квази-синдикат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Styrene A LC Regular" pitchFamily="50" charset="0"/>
                <a:ea typeface="Verdana" panose="020B0604030504040204" pitchFamily="34" charset="0"/>
              </a:rPr>
              <a:t>Альфа-Банк</a:t>
            </a:r>
          </a:p>
        </p:txBody>
      </p:sp>
      <p:sp>
        <p:nvSpPr>
          <p:cNvPr id="154" name="Прямоугольник 6">
            <a:extLst>
              <a:ext uri="{FF2B5EF4-FFF2-40B4-BE49-F238E27FC236}">
                <a16:creationId xmlns:a16="http://schemas.microsoft.com/office/drawing/2014/main" id="{C92C222E-5259-4169-9249-27B0EDB3871C}"/>
              </a:ext>
            </a:extLst>
          </p:cNvPr>
          <p:cNvSpPr/>
          <p:nvPr/>
        </p:nvSpPr>
        <p:spPr>
          <a:xfrm>
            <a:off x="908546" y="1551744"/>
            <a:ext cx="5365254" cy="968465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/>
            <a:r>
              <a:rPr lang="ru-RU" sz="1300" dirty="0">
                <a:solidFill>
                  <a:schemeClr val="bg1"/>
                </a:solidFill>
                <a:latin typeface="Styrene A LC Regular" pitchFamily="50" charset="0"/>
                <a:ea typeface="Verdana" panose="020B0604030504040204" pitchFamily="34" charset="0"/>
              </a:rPr>
              <a:t>Аналог выпуска классических облигаций, но с преимуществами ЦФА (быстрее и дешевле выпуск, меньше требований и ограничений, дистрибуция в адрес широкого круга лиц или адресное размещение) и дополнением программы лояльности.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Styrene A LC Regular" pitchFamily="50" charset="0"/>
              <a:ea typeface="Verdana" panose="020B0604030504040204" pitchFamily="34" charset="0"/>
            </a:endParaRPr>
          </a:p>
        </p:txBody>
      </p:sp>
      <p:sp>
        <p:nvSpPr>
          <p:cNvPr id="156" name="Прямоугольник: скругленные углы 155">
            <a:extLst>
              <a:ext uri="{FF2B5EF4-FFF2-40B4-BE49-F238E27FC236}">
                <a16:creationId xmlns:a16="http://schemas.microsoft.com/office/drawing/2014/main" id="{4E972040-0BF8-4EC0-AE86-B89D929D357E}"/>
              </a:ext>
            </a:extLst>
          </p:cNvPr>
          <p:cNvSpPr/>
          <p:nvPr/>
        </p:nvSpPr>
        <p:spPr>
          <a:xfrm>
            <a:off x="908547" y="3017601"/>
            <a:ext cx="1435105" cy="55896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7" name="Прямоугольник: скругленные углы 156">
            <a:extLst>
              <a:ext uri="{FF2B5EF4-FFF2-40B4-BE49-F238E27FC236}">
                <a16:creationId xmlns:a16="http://schemas.microsoft.com/office/drawing/2014/main" id="{B13AA4EC-AD4C-482A-B4E3-8DCEFF66D38A}"/>
              </a:ext>
            </a:extLst>
          </p:cNvPr>
          <p:cNvSpPr/>
          <p:nvPr/>
        </p:nvSpPr>
        <p:spPr>
          <a:xfrm>
            <a:off x="2516452" y="3017601"/>
            <a:ext cx="1435105" cy="55896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8" name="Picture 6" descr="Компания ГК Основа - описание и рейтинг участников рынка недвижимости в  Москве">
            <a:extLst>
              <a:ext uri="{FF2B5EF4-FFF2-40B4-BE49-F238E27FC236}">
                <a16:creationId xmlns:a16="http://schemas.microsoft.com/office/drawing/2014/main" id="{C05A25B8-3349-43DA-94A2-942C2FDB5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719" y="3140480"/>
            <a:ext cx="1050570" cy="31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9" name="Picture 8" descr="Семейный отдых и развлечения | Группа Компаний «Основа» –  финансово-производственный Холдинг">
            <a:extLst>
              <a:ext uri="{FF2B5EF4-FFF2-40B4-BE49-F238E27FC236}">
                <a16:creationId xmlns:a16="http://schemas.microsoft.com/office/drawing/2014/main" id="{2F5ADF9C-DAE3-4EF1-A367-55D88CC18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931" y="3107857"/>
            <a:ext cx="1278337" cy="378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0" name="Прямоугольник 20">
            <a:extLst>
              <a:ext uri="{FF2B5EF4-FFF2-40B4-BE49-F238E27FC236}">
                <a16:creationId xmlns:a16="http://schemas.microsoft.com/office/drawing/2014/main" id="{B5932C99-929D-4AE9-AC2E-3A81E9FA3AC0}"/>
              </a:ext>
            </a:extLst>
          </p:cNvPr>
          <p:cNvSpPr/>
          <p:nvPr/>
        </p:nvSpPr>
        <p:spPr>
          <a:xfrm>
            <a:off x="908547" y="3674387"/>
            <a:ext cx="3150000" cy="677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defTabSz="914377">
              <a:spcBef>
                <a:spcPts val="1200"/>
              </a:spcBef>
            </a:pPr>
            <a:r>
              <a:rPr lang="ru-RU" b="1" dirty="0">
                <a:solidFill>
                  <a:schemeClr val="accent1"/>
                </a:solidFill>
                <a:latin typeface="Styrene A LC Bold" pitchFamily="50" charset="0"/>
                <a:cs typeface="Arial" panose="020B0604020202020204" pitchFamily="34" charset="0"/>
              </a:rPr>
              <a:t>скидка 15% </a:t>
            </a:r>
            <a:r>
              <a:rPr lang="ru-RU" sz="1300" dirty="0">
                <a:solidFill>
                  <a:schemeClr val="tx1"/>
                </a:solidFill>
                <a:latin typeface="Styrene A LC Regular" pitchFamily="50" charset="0"/>
                <a:cs typeface="Arial" panose="020B0604020202020204" pitchFamily="34" charset="0"/>
              </a:rPr>
              <a:t>разовое посещение термального комплекса </a:t>
            </a:r>
          </a:p>
        </p:txBody>
      </p:sp>
      <p:sp>
        <p:nvSpPr>
          <p:cNvPr id="162" name="Прямоугольник: скругленные углы 161">
            <a:extLst>
              <a:ext uri="{FF2B5EF4-FFF2-40B4-BE49-F238E27FC236}">
                <a16:creationId xmlns:a16="http://schemas.microsoft.com/office/drawing/2014/main" id="{3FD72933-365E-4038-BD3A-CB75860F7BA3}"/>
              </a:ext>
            </a:extLst>
          </p:cNvPr>
          <p:cNvSpPr/>
          <p:nvPr/>
        </p:nvSpPr>
        <p:spPr>
          <a:xfrm>
            <a:off x="4649162" y="4792586"/>
            <a:ext cx="1435105" cy="55896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4" name="Прямоугольник 20">
            <a:extLst>
              <a:ext uri="{FF2B5EF4-FFF2-40B4-BE49-F238E27FC236}">
                <a16:creationId xmlns:a16="http://schemas.microsoft.com/office/drawing/2014/main" id="{99D30F6D-391D-48CA-B9AC-30CD192299A8}"/>
              </a:ext>
            </a:extLst>
          </p:cNvPr>
          <p:cNvSpPr/>
          <p:nvPr/>
        </p:nvSpPr>
        <p:spPr>
          <a:xfrm>
            <a:off x="4649162" y="5449372"/>
            <a:ext cx="3150000" cy="677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defTabSz="914377">
              <a:spcBef>
                <a:spcPts val="1200"/>
              </a:spcBef>
            </a:pPr>
            <a:r>
              <a:rPr lang="ru-RU" b="1" dirty="0">
                <a:solidFill>
                  <a:schemeClr val="accent1"/>
                </a:solidFill>
                <a:latin typeface="Styrene A LC Bold" pitchFamily="50" charset="0"/>
                <a:cs typeface="Arial" panose="020B0604020202020204" pitchFamily="34" charset="0"/>
              </a:rPr>
              <a:t>скидка 10% </a:t>
            </a:r>
            <a:r>
              <a:rPr lang="ru-RU" sz="1300" dirty="0">
                <a:solidFill>
                  <a:schemeClr val="tx1"/>
                </a:solidFill>
                <a:latin typeface="Styrene A LC Regular" pitchFamily="50" charset="0"/>
                <a:cs typeface="Arial" panose="020B0604020202020204" pitchFamily="34" charset="0"/>
              </a:rPr>
              <a:t>на приобретение одежды в магазинах </a:t>
            </a:r>
            <a:br>
              <a:rPr lang="ru-RU" sz="1300" dirty="0">
                <a:solidFill>
                  <a:schemeClr val="tx1"/>
                </a:solidFill>
                <a:latin typeface="Styrene A LC Regular" pitchFamily="50" charset="0"/>
                <a:cs typeface="Arial" panose="020B0604020202020204" pitchFamily="34" charset="0"/>
              </a:rPr>
            </a:br>
            <a:r>
              <a:rPr lang="ru-RU" sz="1300" dirty="0">
                <a:solidFill>
                  <a:schemeClr val="tx1"/>
                </a:solidFill>
                <a:latin typeface="Styrene A LC Regular" pitchFamily="50" charset="0"/>
                <a:cs typeface="Arial" panose="020B0604020202020204" pitchFamily="34" charset="0"/>
              </a:rPr>
              <a:t>Эмитента </a:t>
            </a:r>
          </a:p>
        </p:txBody>
      </p:sp>
      <p:sp>
        <p:nvSpPr>
          <p:cNvPr id="178" name="object 5">
            <a:extLst>
              <a:ext uri="{FF2B5EF4-FFF2-40B4-BE49-F238E27FC236}">
                <a16:creationId xmlns:a16="http://schemas.microsoft.com/office/drawing/2014/main" id="{30849113-1589-4FCF-93BC-5F5FFFCC6ED0}"/>
              </a:ext>
            </a:extLst>
          </p:cNvPr>
          <p:cNvSpPr txBox="1"/>
          <p:nvPr/>
        </p:nvSpPr>
        <p:spPr>
          <a:xfrm>
            <a:off x="8389776" y="3674387"/>
            <a:ext cx="3150000" cy="47705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lvl="1" fontAlgn="base">
              <a:spcAft>
                <a:spcPts val="600"/>
              </a:spcAft>
              <a:buClr>
                <a:srgbClr val="FF0000"/>
              </a:buClr>
              <a:buSzPct val="150000"/>
              <a:tabLst>
                <a:tab pos="299085" algn="l"/>
                <a:tab pos="299720" algn="l"/>
              </a:tabLst>
              <a:defRPr/>
            </a:pPr>
            <a:r>
              <a:rPr lang="ru-RU" b="1" dirty="0">
                <a:solidFill>
                  <a:schemeClr val="accent1"/>
                </a:solidFill>
                <a:latin typeface="Styrene A LC Bold" pitchFamily="50" charset="0"/>
                <a:cs typeface="Arial" panose="020B0604020202020204" pitchFamily="34" charset="0"/>
              </a:rPr>
              <a:t>скидка </a:t>
            </a:r>
            <a:r>
              <a:rPr lang="en-US" b="1" dirty="0">
                <a:solidFill>
                  <a:schemeClr val="accent1"/>
                </a:solidFill>
                <a:latin typeface="Styrene A LC Bold" pitchFamily="50" charset="0"/>
                <a:cs typeface="Arial" panose="020B0604020202020204" pitchFamily="34" charset="0"/>
              </a:rPr>
              <a:t>20</a:t>
            </a:r>
            <a:r>
              <a:rPr lang="ru-RU" b="1" dirty="0">
                <a:solidFill>
                  <a:schemeClr val="accent1"/>
                </a:solidFill>
                <a:latin typeface="Styrene A LC Bold" pitchFamily="50" charset="0"/>
                <a:cs typeface="Arial" panose="020B0604020202020204" pitchFamily="34" charset="0"/>
              </a:rPr>
              <a:t>% </a:t>
            </a:r>
            <a:r>
              <a:rPr lang="ru-RU" sz="1300" dirty="0">
                <a:latin typeface="Styrene A LC Regular" pitchFamily="50" charset="0"/>
                <a:cs typeface="Arial" panose="020B0604020202020204" pitchFamily="34" charset="0"/>
              </a:rPr>
              <a:t>на новую коллекцию</a:t>
            </a:r>
            <a:r>
              <a:rPr lang="en-US" sz="1300" dirty="0">
                <a:latin typeface="Styrene A LC Regular" pitchFamily="50" charset="0"/>
                <a:cs typeface="Arial" panose="020B0604020202020204" pitchFamily="34" charset="0"/>
              </a:rPr>
              <a:t> </a:t>
            </a:r>
            <a:r>
              <a:rPr lang="ru-RU" sz="1300" dirty="0">
                <a:latin typeface="Styrene A LC Regular" pitchFamily="50" charset="0"/>
                <a:cs typeface="Arial" panose="020B0604020202020204" pitchFamily="34" charset="0"/>
              </a:rPr>
              <a:t>бренда</a:t>
            </a:r>
            <a:endParaRPr lang="ru-RU" sz="13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51" name="Прямоугольник: скругленные углы 250">
            <a:extLst>
              <a:ext uri="{FF2B5EF4-FFF2-40B4-BE49-F238E27FC236}">
                <a16:creationId xmlns:a16="http://schemas.microsoft.com/office/drawing/2014/main" id="{93BE4B02-97AE-4E77-BFFE-B517B088AE01}"/>
              </a:ext>
            </a:extLst>
          </p:cNvPr>
          <p:cNvSpPr/>
          <p:nvPr/>
        </p:nvSpPr>
        <p:spPr>
          <a:xfrm>
            <a:off x="908547" y="4792586"/>
            <a:ext cx="1435105" cy="55896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tyrene A LC Regular" pitchFamily="50" charset="0"/>
              <a:ea typeface="+mn-ea"/>
              <a:cs typeface="+mn-cs"/>
            </a:endParaRPr>
          </a:p>
        </p:txBody>
      </p:sp>
      <p:sp>
        <p:nvSpPr>
          <p:cNvPr id="252" name="Прямоугольник 20">
            <a:extLst>
              <a:ext uri="{FF2B5EF4-FFF2-40B4-BE49-F238E27FC236}">
                <a16:creationId xmlns:a16="http://schemas.microsoft.com/office/drawing/2014/main" id="{7E2BE489-382D-4EA5-9805-FF6EF0663CB1}"/>
              </a:ext>
            </a:extLst>
          </p:cNvPr>
          <p:cNvSpPr/>
          <p:nvPr/>
        </p:nvSpPr>
        <p:spPr>
          <a:xfrm>
            <a:off x="908547" y="5449372"/>
            <a:ext cx="3150000" cy="4770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>
                <a:solidFill>
                  <a:schemeClr val="accent1"/>
                </a:solidFill>
                <a:latin typeface="Styrene A LC Bold" pitchFamily="50" charset="0"/>
                <a:cs typeface="Arial" panose="020B0604020202020204" pitchFamily="34" charset="0"/>
              </a:rPr>
              <a:t>скидка 20%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yrene A LC Regular" pitchFamily="50" charset="0"/>
                <a:ea typeface="+mn-ea"/>
                <a:cs typeface="Arial" panose="020B0604020202020204" pitchFamily="34" charset="0"/>
              </a:rPr>
              <a:t>на продукцию бренда 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yrene A LC Regular" pitchFamily="50" charset="0"/>
                <a:ea typeface="+mn-ea"/>
                <a:cs typeface="Arial" panose="020B0604020202020204" pitchFamily="34" charset="0"/>
              </a:rPr>
              <a:t>BAON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tyrene A LC Regular" pitchFamily="50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ADBF94A-2ECE-4318-B6DB-9A683741D3D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302" y="4946073"/>
            <a:ext cx="1021594" cy="251993"/>
          </a:xfrm>
          <a:prstGeom prst="rect">
            <a:avLst/>
          </a:prstGeom>
        </p:spPr>
      </p:pic>
      <p:sp>
        <p:nvSpPr>
          <p:cNvPr id="255" name="Прямоугольник: скругленные углы 254">
            <a:extLst>
              <a:ext uri="{FF2B5EF4-FFF2-40B4-BE49-F238E27FC236}">
                <a16:creationId xmlns:a16="http://schemas.microsoft.com/office/drawing/2014/main" id="{D03E173B-5CC6-442A-B594-3D7B97082167}"/>
              </a:ext>
            </a:extLst>
          </p:cNvPr>
          <p:cNvSpPr/>
          <p:nvPr/>
        </p:nvSpPr>
        <p:spPr>
          <a:xfrm>
            <a:off x="8389776" y="4792586"/>
            <a:ext cx="1435105" cy="55896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Styrene A LC Regular" pitchFamily="50" charset="0"/>
              <a:ea typeface="+mn-ea"/>
              <a:cs typeface="+mn-cs"/>
            </a:endParaRPr>
          </a:p>
        </p:txBody>
      </p:sp>
      <p:sp>
        <p:nvSpPr>
          <p:cNvPr id="257" name="object 5">
            <a:extLst>
              <a:ext uri="{FF2B5EF4-FFF2-40B4-BE49-F238E27FC236}">
                <a16:creationId xmlns:a16="http://schemas.microsoft.com/office/drawing/2014/main" id="{149392CB-89DA-48EE-8C32-9FD6674BC40F}"/>
              </a:ext>
            </a:extLst>
          </p:cNvPr>
          <p:cNvSpPr txBox="1"/>
          <p:nvPr/>
        </p:nvSpPr>
        <p:spPr>
          <a:xfrm>
            <a:off x="8389776" y="5449372"/>
            <a:ext cx="3150000" cy="20005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lvl="1" fontAlgn="base">
              <a:spcAft>
                <a:spcPts val="600"/>
              </a:spcAft>
              <a:buClr>
                <a:srgbClr val="FF0000"/>
              </a:buClr>
              <a:buSzPct val="150000"/>
              <a:tabLst>
                <a:tab pos="299085" algn="l"/>
                <a:tab pos="299720" algn="l"/>
              </a:tabLst>
              <a:defRPr/>
            </a:pPr>
            <a:r>
              <a:rPr lang="ru-RU" sz="1300" dirty="0">
                <a:latin typeface="Styrene A LC Regular" pitchFamily="50" charset="0"/>
                <a:cs typeface="Arial" panose="020B0604020202020204" pitchFamily="34" charset="0"/>
              </a:rPr>
              <a:t>скидка на покупку квартиры</a:t>
            </a:r>
            <a:endParaRPr lang="ru-RU" sz="13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260" name="Рисунок 259">
            <a:extLst>
              <a:ext uri="{FF2B5EF4-FFF2-40B4-BE49-F238E27FC236}">
                <a16:creationId xmlns:a16="http://schemas.microsoft.com/office/drawing/2014/main" id="{D03D7946-D2C5-4E90-B117-9CC9E5EA8CD3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t="1" b="15178"/>
          <a:stretch/>
        </p:blipFill>
        <p:spPr>
          <a:xfrm>
            <a:off x="8595832" y="4879606"/>
            <a:ext cx="1022993" cy="38492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095E3F-2150-C023-059A-712358F3D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747" y="542326"/>
            <a:ext cx="9504000" cy="692497"/>
          </a:xfrm>
        </p:spPr>
        <p:txBody>
          <a:bodyPr vert="horz" lIns="0" tIns="0" rIns="0" bIns="0" rtlCol="0" anchor="t">
            <a:spAutoFit/>
          </a:bodyPr>
          <a:lstStyle/>
          <a:p>
            <a:r>
              <a:rPr lang="ru-RU" sz="1800" dirty="0">
                <a:solidFill>
                  <a:schemeClr val="accent1"/>
                </a:solidFill>
                <a:latin typeface="Styrene A LC Bold" pitchFamily="50" charset="0"/>
              </a:rPr>
              <a:t>Применение денежного требования:</a:t>
            </a:r>
            <a:br>
              <a:rPr lang="ru-RU" sz="3200" dirty="0">
                <a:solidFill>
                  <a:schemeClr val="accent1"/>
                </a:solidFill>
                <a:latin typeface="Styrene A LC Bold" pitchFamily="50" charset="0"/>
              </a:rPr>
            </a:br>
            <a:r>
              <a:rPr lang="ru-RU" sz="3200" dirty="0">
                <a:solidFill>
                  <a:srgbClr val="000000"/>
                </a:solidFill>
                <a:latin typeface="Styrene A LC Bold" pitchFamily="50" charset="0"/>
              </a:rPr>
              <a:t>ЦФА с программой лояльности</a:t>
            </a:r>
          </a:p>
        </p:txBody>
      </p:sp>
      <p:sp>
        <p:nvSpPr>
          <p:cNvPr id="7" name="Номер слайда 2">
            <a:extLst>
              <a:ext uri="{FF2B5EF4-FFF2-40B4-BE49-F238E27FC236}">
                <a16:creationId xmlns:a16="http://schemas.microsoft.com/office/drawing/2014/main" id="{DA9C9678-1D99-C265-915E-906CE5CD233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970432" y="6356352"/>
            <a:ext cx="2743200" cy="365125"/>
          </a:xfrm>
        </p:spPr>
        <p:txBody>
          <a:bodyPr lIns="0" tIns="0" rIns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7FD5CB-755B-7D48-BD62-22C40E30CDB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yrene A LC Regular" pitchFamily="2" charset="0"/>
                <a:ea typeface="Verdana" panose="020B0604030504040204" pitchFamily="34" charset="0"/>
                <a:cs typeface="+mn-cs"/>
                <a:sym typeface="Styrene A LC" pitchFamily="2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tyrene A LC Regular" pitchFamily="2" charset="0"/>
              <a:ea typeface="Verdana" panose="020B0604030504040204" pitchFamily="34" charset="0"/>
              <a:cs typeface="+mn-cs"/>
              <a:sym typeface="Styrene A LC" pitchFamily="2" charset="0"/>
            </a:endParaRPr>
          </a:p>
        </p:txBody>
      </p:sp>
      <p:pic>
        <p:nvPicPr>
          <p:cNvPr id="17" name="Рисунок 16" descr="Изображение выглядит как белый, черный, черно-белый, Графика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BF9FF7A3-8CC3-A6EC-CFD2-DD4D341E6F2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9617" y="5000075"/>
            <a:ext cx="1234194" cy="143989"/>
          </a:xfrm>
          <a:prstGeom prst="rect">
            <a:avLst/>
          </a:prstGeom>
        </p:spPr>
      </p:pic>
      <p:pic>
        <p:nvPicPr>
          <p:cNvPr id="19" name="Рисунок 18" descr="Изображение выглядит как Шрифт, Графика, снимок экрана, графический дизайн&#10;&#10;Контент, сгенерированный ИИ, может содержать ошибки.">
            <a:extLst>
              <a:ext uri="{FF2B5EF4-FFF2-40B4-BE49-F238E27FC236}">
                <a16:creationId xmlns:a16="http://schemas.microsoft.com/office/drawing/2014/main" id="{8EB89B39-EDD6-DC17-AC67-4F3039FAFBD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97" b="19697"/>
          <a:stretch/>
        </p:blipFill>
        <p:spPr>
          <a:xfrm>
            <a:off x="8660368" y="3100677"/>
            <a:ext cx="893921" cy="406331"/>
          </a:xfrm>
          <a:prstGeom prst="rect">
            <a:avLst/>
          </a:prstGeom>
        </p:spPr>
      </p:pic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7CA76A53-7729-395A-9161-F7FD36EDE631}"/>
              </a:ext>
            </a:extLst>
          </p:cNvPr>
          <p:cNvCxnSpPr>
            <a:cxnSpLocks/>
          </p:cNvCxnSpPr>
          <p:nvPr/>
        </p:nvCxnSpPr>
        <p:spPr>
          <a:xfrm>
            <a:off x="6509445" y="1551776"/>
            <a:ext cx="0" cy="96840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9DB929E5-218C-7E36-E9B4-DCE7FB287981}"/>
              </a:ext>
            </a:extLst>
          </p:cNvPr>
          <p:cNvCxnSpPr>
            <a:cxnSpLocks/>
          </p:cNvCxnSpPr>
          <p:nvPr/>
        </p:nvCxnSpPr>
        <p:spPr>
          <a:xfrm>
            <a:off x="8589333" y="1551776"/>
            <a:ext cx="0" cy="96840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607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755F1D-4CAC-E6AE-9C18-96BA27F01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F7B8D8BC-A0DC-8994-6CAF-3CA2D64C66E2}"/>
              </a:ext>
            </a:extLst>
          </p:cNvPr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8774194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Слайд think-cell" r:id="rId3" imgW="360" imgH="360" progId="TCLayout.ActiveDocument.1">
                  <p:embed/>
                </p:oleObj>
              </mc:Choice>
              <mc:Fallback>
                <p:oleObj name="Слайд think-cell" r:id="rId3" imgW="360" imgH="36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C17F2F9D-3984-1608-2A5D-B0C4B7BAB66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" r="30853" b="20803"/>
          <a:stretch/>
        </p:blipFill>
        <p:spPr>
          <a:xfrm>
            <a:off x="0" y="1519389"/>
            <a:ext cx="12192000" cy="5338612"/>
          </a:xfrm>
          <a:prstGeom prst="rect">
            <a:avLst/>
          </a:prstGeom>
        </p:spPr>
      </p:pic>
      <p:sp>
        <p:nvSpPr>
          <p:cNvPr id="34" name="Прямоугольник: скругленные углы 33">
            <a:extLst>
              <a:ext uri="{FF2B5EF4-FFF2-40B4-BE49-F238E27FC236}">
                <a16:creationId xmlns:a16="http://schemas.microsoft.com/office/drawing/2014/main" id="{46754749-08F2-461C-B637-74BACB6ABD39}"/>
              </a:ext>
            </a:extLst>
          </p:cNvPr>
          <p:cNvSpPr/>
          <p:nvPr/>
        </p:nvSpPr>
        <p:spPr>
          <a:xfrm>
            <a:off x="735746" y="4248593"/>
            <a:ext cx="8302307" cy="2066745"/>
          </a:xfrm>
          <a:prstGeom prst="roundRect">
            <a:avLst>
              <a:gd name="adj" fmla="val 5502"/>
            </a:avLst>
          </a:prstGeom>
          <a:solidFill>
            <a:schemeClr val="bg1"/>
          </a:solidFill>
          <a:ln>
            <a:solidFill>
              <a:srgbClr val="00B9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C3BAEAF-17EC-4A56-8DE2-1E20E4D293D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41" t="2130" r="41123" b="8115"/>
          <a:stretch/>
        </p:blipFill>
        <p:spPr>
          <a:xfrm>
            <a:off x="10842724" y="539906"/>
            <a:ext cx="383281" cy="381000"/>
          </a:xfrm>
          <a:prstGeom prst="rect">
            <a:avLst/>
          </a:prstGeom>
        </p:spPr>
      </p:pic>
      <p:graphicFrame>
        <p:nvGraphicFramePr>
          <p:cNvPr id="26" name="Диаграмма 25">
            <a:extLst>
              <a:ext uri="{FF2B5EF4-FFF2-40B4-BE49-F238E27FC236}">
                <a16:creationId xmlns:a16="http://schemas.microsoft.com/office/drawing/2014/main" id="{9B569518-B26F-43E0-AA18-721EF6879A1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9898682"/>
              </p:ext>
            </p:extLst>
          </p:nvPr>
        </p:nvGraphicFramePr>
        <p:xfrm>
          <a:off x="740261" y="4179622"/>
          <a:ext cx="2114063" cy="21357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FB11D70C-CAA2-41A3-A4A3-21A24C10FA9F}"/>
              </a:ext>
            </a:extLst>
          </p:cNvPr>
          <p:cNvSpPr txBox="1"/>
          <p:nvPr/>
        </p:nvSpPr>
        <p:spPr>
          <a:xfrm>
            <a:off x="1334720" y="5145364"/>
            <a:ext cx="8965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>
                <a:latin typeface="Styrene A LC Bold" pitchFamily="50" charset="0"/>
              </a:rPr>
              <a:t>993 </a:t>
            </a:r>
            <a:r>
              <a:rPr lang="ru-RU" sz="700" dirty="0">
                <a:latin typeface="Styrene A LC Regular" pitchFamily="50" charset="0"/>
              </a:rPr>
              <a:t>инвестора</a:t>
            </a:r>
            <a:endParaRPr lang="ru-RU" sz="1100" dirty="0">
              <a:latin typeface="Styrene A LC Regular" pitchFamily="50" charset="0"/>
            </a:endParaRPr>
          </a:p>
        </p:txBody>
      </p:sp>
      <p:graphicFrame>
        <p:nvGraphicFramePr>
          <p:cNvPr id="35" name="Диаграмма 34">
            <a:extLst>
              <a:ext uri="{FF2B5EF4-FFF2-40B4-BE49-F238E27FC236}">
                <a16:creationId xmlns:a16="http://schemas.microsoft.com/office/drawing/2014/main" id="{2B741D81-B007-4AF6-9E5B-4B8CF0F17DD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309191"/>
              </p:ext>
            </p:extLst>
          </p:nvPr>
        </p:nvGraphicFramePr>
        <p:xfrm>
          <a:off x="6362075" y="4283566"/>
          <a:ext cx="2608358" cy="19807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51" name="Диаграмма 50">
            <a:extLst>
              <a:ext uri="{FF2B5EF4-FFF2-40B4-BE49-F238E27FC236}">
                <a16:creationId xmlns:a16="http://schemas.microsoft.com/office/drawing/2014/main" id="{11EB7F39-A752-46EF-8F23-7067243253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5601747"/>
              </p:ext>
            </p:extLst>
          </p:nvPr>
        </p:nvGraphicFramePr>
        <p:xfrm>
          <a:off x="2395316" y="4268023"/>
          <a:ext cx="2352853" cy="20381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F7CA7872-64BB-49EF-65B0-4A1157CA4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747" y="542326"/>
            <a:ext cx="9504000" cy="775597"/>
          </a:xfrm>
        </p:spPr>
        <p:txBody>
          <a:bodyPr vert="horz" lIns="0" tIns="0" rIns="0" bIns="0" rtlCol="0" anchor="t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Styrene A LC Bold" pitchFamily="50" charset="0"/>
              </a:rPr>
              <a:t>ГК </a:t>
            </a:r>
            <a:r>
              <a:rPr lang="en-US" dirty="0" err="1">
                <a:solidFill>
                  <a:srgbClr val="000000"/>
                </a:solidFill>
                <a:latin typeface="Styrene A LC Bold" pitchFamily="50" charset="0"/>
              </a:rPr>
              <a:t>Askona</a:t>
            </a:r>
            <a:r>
              <a:rPr lang="ru-RU" dirty="0">
                <a:solidFill>
                  <a:srgbClr val="000000"/>
                </a:solidFill>
                <a:latin typeface="Styrene A LC Bold" pitchFamily="50" charset="0"/>
              </a:rPr>
              <a:t> – первая компания на мебельном рынке, осуществившая выпуск ЦФА</a:t>
            </a:r>
          </a:p>
        </p:txBody>
      </p:sp>
      <p:grpSp>
        <p:nvGrpSpPr>
          <p:cNvPr id="6" name="Group 3">
            <a:extLst>
              <a:ext uri="{FF2B5EF4-FFF2-40B4-BE49-F238E27FC236}">
                <a16:creationId xmlns:a16="http://schemas.microsoft.com/office/drawing/2014/main" id="{03EFADDA-D0BA-1091-4380-37DF3C86170E}"/>
              </a:ext>
            </a:extLst>
          </p:cNvPr>
          <p:cNvGrpSpPr/>
          <p:nvPr/>
        </p:nvGrpSpPr>
        <p:grpSpPr>
          <a:xfrm>
            <a:off x="11305865" y="539906"/>
            <a:ext cx="374650" cy="381000"/>
            <a:chOff x="21576560" y="1079811"/>
            <a:chExt cx="749300" cy="762000"/>
          </a:xfrm>
        </p:grpSpPr>
        <p:sp>
          <p:nvSpPr>
            <p:cNvPr id="8" name="Oval 4">
              <a:extLst>
                <a:ext uri="{FF2B5EF4-FFF2-40B4-BE49-F238E27FC236}">
                  <a16:creationId xmlns:a16="http://schemas.microsoft.com/office/drawing/2014/main" id="{EDDD5E9C-EA74-545C-812D-2B80E3BC66B9}"/>
                </a:ext>
              </a:extLst>
            </p:cNvPr>
            <p:cNvSpPr/>
            <p:nvPr userDrawn="1"/>
          </p:nvSpPr>
          <p:spPr>
            <a:xfrm>
              <a:off x="21576560" y="1079811"/>
              <a:ext cx="749300" cy="762000"/>
            </a:xfrm>
            <a:prstGeom prst="ellipse">
              <a:avLst/>
            </a:prstGeom>
            <a:solidFill>
              <a:srgbClr val="FF2D1E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0" tIns="0" rIns="0" bIns="0" numCol="1" spcCol="38100" rtlCol="0" anchor="ctr">
              <a:noAutofit/>
            </a:bodyPr>
            <a:lstStyle/>
            <a:p>
              <a:pPr marL="0" marR="0" indent="0" algn="ctr" defTabSz="412750" rtl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endParaRPr kumimoji="0" lang="ru-RU" sz="15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 Medium"/>
                <a:ea typeface="Helvetica Neue Medium"/>
                <a:cs typeface="Helvetica Neue Medium"/>
                <a:sym typeface="Helvetica Neue Medium"/>
              </a:endParaRPr>
            </a:p>
          </p:txBody>
        </p:sp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662F98EA-2D55-0DBA-019C-EF61CB2E968A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100000"/>
                      </a14:imgEffect>
                    </a14:imgLayer>
                  </a14:imgProps>
                </a:ext>
              </a:extLst>
            </a:blip>
            <a:srcRect l="15303" t="15303" r="16272" b="16272"/>
            <a:stretch/>
          </p:blipFill>
          <p:spPr>
            <a:xfrm>
              <a:off x="21681210" y="1190811"/>
              <a:ext cx="540000" cy="540000"/>
            </a:xfrm>
            <a:prstGeom prst="rect">
              <a:avLst/>
            </a:prstGeom>
          </p:spPr>
        </p:pic>
      </p:grp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2731030-D7A0-4201-8594-ABE6E0DFD38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06394" y="1374646"/>
            <a:ext cx="3905583" cy="2196890"/>
          </a:xfrm>
          <a:prstGeom prst="roundRect">
            <a:avLst>
              <a:gd name="adj" fmla="val 5630"/>
            </a:avLst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AB668B81-4FF2-43D9-84D0-DE4C5843DFFD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81" b="27233"/>
          <a:stretch/>
        </p:blipFill>
        <p:spPr>
          <a:xfrm>
            <a:off x="10237623" y="2985083"/>
            <a:ext cx="1872070" cy="2502126"/>
          </a:xfrm>
          <a:prstGeom prst="roundRect">
            <a:avLst>
              <a:gd name="adj" fmla="val 6619"/>
            </a:avLst>
          </a:prstGeom>
          <a:ln w="6350">
            <a:solidFill>
              <a:schemeClr val="bg1">
                <a:lumMod val="75000"/>
              </a:schemeClr>
            </a:solidFill>
          </a:ln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8DFA3D66-E8A5-4754-A424-16EEFFB56543}"/>
              </a:ext>
            </a:extLst>
          </p:cNvPr>
          <p:cNvGrpSpPr/>
          <p:nvPr/>
        </p:nvGrpSpPr>
        <p:grpSpPr>
          <a:xfrm>
            <a:off x="9113859" y="4315708"/>
            <a:ext cx="1878552" cy="2492120"/>
            <a:chOff x="9549711" y="3814098"/>
            <a:chExt cx="1878552" cy="2492120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9C7C599D-3DD0-CD78-6955-8C2B85DBE3C9}"/>
                </a:ext>
              </a:extLst>
            </p:cNvPr>
            <p:cNvSpPr/>
            <p:nvPr/>
          </p:nvSpPr>
          <p:spPr>
            <a:xfrm>
              <a:off x="9549711" y="3814098"/>
              <a:ext cx="1878552" cy="2492120"/>
            </a:xfrm>
            <a:prstGeom prst="roundRect">
              <a:avLst>
                <a:gd name="adj" fmla="val 4781"/>
              </a:avLst>
            </a:prstGeom>
            <a:solidFill>
              <a:srgbClr val="262624"/>
            </a:solidFill>
            <a:ln w="6350">
              <a:solidFill>
                <a:srgbClr val="26262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2" name="Рисунок 41">
              <a:extLst>
                <a:ext uri="{FF2B5EF4-FFF2-40B4-BE49-F238E27FC236}">
                  <a16:creationId xmlns:a16="http://schemas.microsoft.com/office/drawing/2014/main" id="{AE96B1E2-8F7B-4C81-A05E-4A4D941809C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21" t="7042" r="18446" b="41068"/>
            <a:stretch/>
          </p:blipFill>
          <p:spPr>
            <a:xfrm>
              <a:off x="9651055" y="3856172"/>
              <a:ext cx="1675864" cy="2449104"/>
            </a:xfrm>
            <a:prstGeom prst="rect">
              <a:avLst/>
            </a:prstGeom>
          </p:spPr>
        </p:pic>
        <p:pic>
          <p:nvPicPr>
            <p:cNvPr id="40" name="Рисунок 39">
              <a:extLst>
                <a:ext uri="{FF2B5EF4-FFF2-40B4-BE49-F238E27FC236}">
                  <a16:creationId xmlns:a16="http://schemas.microsoft.com/office/drawing/2014/main" id="{0B0BCDFA-C26A-46EC-A16E-AD9EFDE56A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547" b="27716"/>
            <a:stretch/>
          </p:blipFill>
          <p:spPr>
            <a:xfrm>
              <a:off x="9651055" y="4148207"/>
              <a:ext cx="1675864" cy="1660695"/>
            </a:xfrm>
            <a:prstGeom prst="rect">
              <a:avLst/>
            </a:prstGeom>
          </p:spPr>
        </p:pic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id="{42BF80D3-C90C-4E0A-AB55-A92ED778023C}"/>
                </a:ext>
              </a:extLst>
            </p:cNvPr>
            <p:cNvSpPr/>
            <p:nvPr/>
          </p:nvSpPr>
          <p:spPr>
            <a:xfrm>
              <a:off x="9651055" y="3814098"/>
              <a:ext cx="1675864" cy="349487"/>
            </a:xfrm>
            <a:prstGeom prst="rect">
              <a:avLst/>
            </a:prstGeom>
            <a:solidFill>
              <a:srgbClr val="26262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8" name="Рисунок 47">
              <a:extLst>
                <a:ext uri="{FF2B5EF4-FFF2-40B4-BE49-F238E27FC236}">
                  <a16:creationId xmlns:a16="http://schemas.microsoft.com/office/drawing/2014/main" id="{6A7F1EB6-ACB1-47FA-815A-C60CFB3BA0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604" t="3308" r="18446" b="89505"/>
            <a:stretch/>
          </p:blipFill>
          <p:spPr>
            <a:xfrm>
              <a:off x="9654193" y="3820363"/>
              <a:ext cx="1480192" cy="339215"/>
            </a:xfrm>
            <a:prstGeom prst="rect">
              <a:avLst/>
            </a:prstGeom>
          </p:spPr>
        </p:pic>
      </p:grpSp>
      <p:sp>
        <p:nvSpPr>
          <p:cNvPr id="19" name="Номер слайда 2">
            <a:extLst>
              <a:ext uri="{FF2B5EF4-FFF2-40B4-BE49-F238E27FC236}">
                <a16:creationId xmlns:a16="http://schemas.microsoft.com/office/drawing/2014/main" id="{747BE980-D4DB-B2BF-7EF5-B55D9AC735F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970432" y="6356352"/>
            <a:ext cx="2743200" cy="365125"/>
          </a:xfrm>
        </p:spPr>
        <p:txBody>
          <a:bodyPr lIns="0" tIns="0" rIns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7FD5CB-755B-7D48-BD62-22C40E30CDB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yrene A LC Regular" pitchFamily="2" charset="0"/>
                <a:ea typeface="Verdana" panose="020B0604030504040204" pitchFamily="34" charset="0"/>
                <a:cs typeface="+mn-cs"/>
                <a:sym typeface="Styrene A LC" pitchFamily="2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tyrene A LC Regular" pitchFamily="2" charset="0"/>
              <a:ea typeface="Verdana" panose="020B0604030504040204" pitchFamily="34" charset="0"/>
              <a:cs typeface="+mn-cs"/>
              <a:sym typeface="Styrene A LC" pitchFamily="2" charset="0"/>
            </a:endParaRPr>
          </a:p>
        </p:txBody>
      </p:sp>
      <p:sp>
        <p:nvSpPr>
          <p:cNvPr id="27" name="Прямоугольник: скругленные углы 26">
            <a:extLst>
              <a:ext uri="{FF2B5EF4-FFF2-40B4-BE49-F238E27FC236}">
                <a16:creationId xmlns:a16="http://schemas.microsoft.com/office/drawing/2014/main" id="{C54C33AC-A9CF-28BF-0C2B-F9F5A23493C1}"/>
              </a:ext>
            </a:extLst>
          </p:cNvPr>
          <p:cNvSpPr/>
          <p:nvPr/>
        </p:nvSpPr>
        <p:spPr>
          <a:xfrm flipH="1">
            <a:off x="735747" y="1444830"/>
            <a:ext cx="4998303" cy="2660234"/>
          </a:xfrm>
          <a:prstGeom prst="roundRect">
            <a:avLst>
              <a:gd name="adj" fmla="val 4864"/>
            </a:avLst>
          </a:prstGeom>
          <a:solidFill>
            <a:schemeClr val="bg1"/>
          </a:solidFill>
          <a:ln w="3175">
            <a:solidFill>
              <a:srgbClr val="F2F3F5"/>
            </a:solidFill>
          </a:ln>
          <a:effectLst>
            <a:outerShdw blurRad="317500" algn="c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Styrene A LC Regular" pitchFamily="50" charset="0"/>
              <a:ea typeface="Verdana" panose="020B0604030504040204" pitchFamily="34" charset="0"/>
              <a:sym typeface="Styrene A LC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33FC6A6-B8EC-D416-E339-1000E53BC603}"/>
              </a:ext>
            </a:extLst>
          </p:cNvPr>
          <p:cNvSpPr txBox="1">
            <a:spLocks/>
          </p:cNvSpPr>
          <p:nvPr/>
        </p:nvSpPr>
        <p:spPr>
          <a:xfrm>
            <a:off x="855044" y="1543841"/>
            <a:ext cx="4759708" cy="461665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ru-RU"/>
            </a:defPPr>
            <a:lvl1pPr>
              <a:spcAft>
                <a:spcPts val="600"/>
              </a:spcAft>
              <a:defRPr b="1">
                <a:solidFill>
                  <a:srgbClr val="000000"/>
                </a:solidFill>
                <a:latin typeface="Styrene A LC Bold" pitchFamily="50" charset="0"/>
                <a:ea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buClr>
                <a:schemeClr val="accent1"/>
              </a:buClr>
            </a:pPr>
            <a:r>
              <a:rPr lang="ru-RU" sz="1000" dirty="0">
                <a:solidFill>
                  <a:schemeClr val="tx1"/>
                </a:solidFill>
                <a:latin typeface="Styrene A LC Regular" pitchFamily="50" charset="0"/>
              </a:rPr>
              <a:t>Альтернативное использование ЦФА: </a:t>
            </a:r>
            <a:r>
              <a:rPr lang="en-US" sz="1000" b="0" dirty="0" err="1">
                <a:solidFill>
                  <a:schemeClr val="tx1"/>
                </a:solidFill>
                <a:latin typeface="Styrene A LC Regular" pitchFamily="50" charset="0"/>
              </a:rPr>
              <a:t>Askona</a:t>
            </a:r>
            <a:r>
              <a:rPr lang="ru-RU" sz="1000" b="0" dirty="0">
                <a:solidFill>
                  <a:schemeClr val="tx1"/>
                </a:solidFill>
                <a:latin typeface="Styrene A LC Regular" pitchFamily="50" charset="0"/>
              </a:rPr>
              <a:t> не только привлекла внешнее финансирование, но и получила новый способ взаимодействия с аудиторией</a:t>
            </a:r>
          </a:p>
        </p:txBody>
      </p:sp>
      <p:sp>
        <p:nvSpPr>
          <p:cNvPr id="28" name="Прямоугольник: скругленные углы 27">
            <a:extLst>
              <a:ext uri="{FF2B5EF4-FFF2-40B4-BE49-F238E27FC236}">
                <a16:creationId xmlns:a16="http://schemas.microsoft.com/office/drawing/2014/main" id="{144A9533-8239-96D2-46F9-308CF780EF56}"/>
              </a:ext>
            </a:extLst>
          </p:cNvPr>
          <p:cNvSpPr/>
          <p:nvPr/>
        </p:nvSpPr>
        <p:spPr>
          <a:xfrm>
            <a:off x="5883167" y="1444664"/>
            <a:ext cx="1789543" cy="2660400"/>
          </a:xfrm>
          <a:prstGeom prst="roundRect">
            <a:avLst>
              <a:gd name="adj" fmla="val 6248"/>
            </a:avLst>
          </a:prstGeom>
          <a:solidFill>
            <a:schemeClr val="bg1"/>
          </a:solidFill>
          <a:ln>
            <a:solidFill>
              <a:srgbClr val="00B9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EB2536-4445-4028-81D7-CC0EE8C3C234}"/>
              </a:ext>
            </a:extLst>
          </p:cNvPr>
          <p:cNvSpPr txBox="1"/>
          <p:nvPr/>
        </p:nvSpPr>
        <p:spPr>
          <a:xfrm>
            <a:off x="5988050" y="1543841"/>
            <a:ext cx="1579776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b="1" dirty="0">
                <a:solidFill>
                  <a:srgbClr val="00B9BF"/>
                </a:solidFill>
                <a:latin typeface="Styrene A LC Regular" pitchFamily="50" charset="0"/>
              </a:rPr>
              <a:t>Параметры выпуска ЦФА</a:t>
            </a:r>
          </a:p>
        </p:txBody>
      </p:sp>
      <p:sp>
        <p:nvSpPr>
          <p:cNvPr id="33" name="Овал 32">
            <a:extLst>
              <a:ext uri="{FF2B5EF4-FFF2-40B4-BE49-F238E27FC236}">
                <a16:creationId xmlns:a16="http://schemas.microsoft.com/office/drawing/2014/main" id="{7D74AEB9-C4A8-0203-CBD1-4D24E6DB951F}"/>
              </a:ext>
            </a:extLst>
          </p:cNvPr>
          <p:cNvSpPr/>
          <p:nvPr/>
        </p:nvSpPr>
        <p:spPr>
          <a:xfrm>
            <a:off x="3276019" y="4995711"/>
            <a:ext cx="685800" cy="685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3FE962E-33A8-B978-03FD-9F5F77E6D135}"/>
              </a:ext>
            </a:extLst>
          </p:cNvPr>
          <p:cNvSpPr txBox="1">
            <a:spLocks/>
          </p:cNvSpPr>
          <p:nvPr/>
        </p:nvSpPr>
        <p:spPr>
          <a:xfrm>
            <a:off x="855044" y="2084354"/>
            <a:ext cx="4759708" cy="307777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ru-RU"/>
            </a:defPPr>
            <a:lvl1pPr>
              <a:spcAft>
                <a:spcPts val="600"/>
              </a:spcAft>
              <a:defRPr b="1">
                <a:solidFill>
                  <a:srgbClr val="000000"/>
                </a:solidFill>
                <a:latin typeface="Styrene A LC Bold" pitchFamily="50" charset="0"/>
                <a:ea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buClr>
                <a:schemeClr val="accent1"/>
              </a:buClr>
            </a:pPr>
            <a:r>
              <a:rPr lang="ru-RU" sz="1000" dirty="0">
                <a:solidFill>
                  <a:schemeClr val="tx1"/>
                </a:solidFill>
                <a:latin typeface="Styrene A LC Regular" pitchFamily="50" charset="0"/>
              </a:rPr>
              <a:t>Выпуск с предоставлением скидки: </a:t>
            </a:r>
            <a:r>
              <a:rPr lang="ru-RU" sz="1000" b="0" dirty="0">
                <a:solidFill>
                  <a:schemeClr val="tx1"/>
                </a:solidFill>
                <a:latin typeface="Styrene A LC Regular" pitchFamily="50" charset="0"/>
              </a:rPr>
              <a:t>инвесторы получили скидку </a:t>
            </a:r>
            <a:br>
              <a:rPr lang="en-US" sz="1000" b="0" dirty="0">
                <a:solidFill>
                  <a:schemeClr val="tx1"/>
                </a:solidFill>
                <a:latin typeface="Styrene A LC Regular" pitchFamily="50" charset="0"/>
              </a:rPr>
            </a:br>
            <a:r>
              <a:rPr lang="ru-RU" sz="1000" b="0" dirty="0">
                <a:solidFill>
                  <a:schemeClr val="tx1"/>
                </a:solidFill>
                <a:latin typeface="Styrene A LC Regular" pitchFamily="50" charset="0"/>
              </a:rPr>
              <a:t>в размере 15% на продукцию </a:t>
            </a:r>
            <a:r>
              <a:rPr lang="en-US" sz="1000" b="0" dirty="0" err="1">
                <a:solidFill>
                  <a:schemeClr val="tx1"/>
                </a:solidFill>
                <a:latin typeface="Styrene A LC Regular" pitchFamily="50" charset="0"/>
              </a:rPr>
              <a:t>Askona</a:t>
            </a:r>
            <a:r>
              <a:rPr lang="en-US" sz="1000" b="0" dirty="0">
                <a:solidFill>
                  <a:schemeClr val="tx1"/>
                </a:solidFill>
                <a:latin typeface="Styrene A LC Regular" pitchFamily="50" charset="0"/>
              </a:rPr>
              <a:t> </a:t>
            </a:r>
            <a:r>
              <a:rPr lang="ru-RU" sz="1000" b="0" dirty="0">
                <a:solidFill>
                  <a:schemeClr val="tx1"/>
                </a:solidFill>
                <a:latin typeface="Styrene A LC Regular" pitchFamily="50" charset="0"/>
              </a:rPr>
              <a:t>при покупке от 20 000 рублей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169378B-3C0B-4F1E-17A9-D65828F9DF4A}"/>
              </a:ext>
            </a:extLst>
          </p:cNvPr>
          <p:cNvSpPr txBox="1">
            <a:spLocks/>
          </p:cNvSpPr>
          <p:nvPr/>
        </p:nvSpPr>
        <p:spPr>
          <a:xfrm>
            <a:off x="855044" y="2470979"/>
            <a:ext cx="4759708" cy="307777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ru-RU"/>
            </a:defPPr>
            <a:lvl1pPr>
              <a:spcAft>
                <a:spcPts val="600"/>
              </a:spcAft>
              <a:defRPr b="1">
                <a:solidFill>
                  <a:srgbClr val="000000"/>
                </a:solidFill>
                <a:latin typeface="Styrene A LC Bold" pitchFamily="50" charset="0"/>
                <a:ea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buClr>
                <a:schemeClr val="accent1"/>
              </a:buClr>
            </a:pPr>
            <a:r>
              <a:rPr lang="ru-RU" sz="1000" dirty="0">
                <a:solidFill>
                  <a:schemeClr val="tx1"/>
                </a:solidFill>
                <a:latin typeface="Styrene A LC Regular" pitchFamily="50" charset="0"/>
              </a:rPr>
              <a:t>Лояльность к компании:</a:t>
            </a:r>
            <a:r>
              <a:rPr lang="ru-RU" sz="1000" b="0" dirty="0">
                <a:solidFill>
                  <a:schemeClr val="tx1"/>
                </a:solidFill>
                <a:latin typeface="Styrene A LC Regular" pitchFamily="50" charset="0"/>
              </a:rPr>
              <a:t> ЦФА были полностью раскуплены менее чем за 2 часа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170E337-D178-093C-BE9C-B138745C5285}"/>
              </a:ext>
            </a:extLst>
          </p:cNvPr>
          <p:cNvSpPr txBox="1">
            <a:spLocks/>
          </p:cNvSpPr>
          <p:nvPr/>
        </p:nvSpPr>
        <p:spPr>
          <a:xfrm>
            <a:off x="855044" y="2857604"/>
            <a:ext cx="4759708" cy="615553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ru-RU"/>
            </a:defPPr>
            <a:lvl1pPr>
              <a:spcAft>
                <a:spcPts val="600"/>
              </a:spcAft>
              <a:defRPr b="1">
                <a:solidFill>
                  <a:srgbClr val="000000"/>
                </a:solidFill>
                <a:latin typeface="Styrene A LC Bold" pitchFamily="50" charset="0"/>
                <a:ea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buClr>
                <a:schemeClr val="accent1"/>
              </a:buClr>
            </a:pPr>
            <a:r>
              <a:rPr lang="ru-RU" sz="1000" dirty="0">
                <a:solidFill>
                  <a:schemeClr val="tx1"/>
                </a:solidFill>
                <a:latin typeface="Styrene A LC Regular" pitchFamily="50" charset="0"/>
              </a:rPr>
              <a:t>Новые возможности: </a:t>
            </a:r>
            <a:r>
              <a:rPr lang="ru-RU" sz="1000" b="0" dirty="0">
                <a:solidFill>
                  <a:schemeClr val="tx1"/>
                </a:solidFill>
                <a:latin typeface="Styrene A LC Regular" pitchFamily="50" charset="0"/>
              </a:rPr>
              <a:t>выпуск ЦФА помог привлечь новых клиентов на платформу А-Токен - многие инвесторы впервые зарегистрировались на платформе и совершили свою первую покупку ЦФА благодаря данному выпуску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767C59D-6800-56F7-EE3A-ADD1C3031FA7}"/>
              </a:ext>
            </a:extLst>
          </p:cNvPr>
          <p:cNvSpPr txBox="1">
            <a:spLocks/>
          </p:cNvSpPr>
          <p:nvPr/>
        </p:nvSpPr>
        <p:spPr>
          <a:xfrm>
            <a:off x="855044" y="3552004"/>
            <a:ext cx="4759708" cy="461665"/>
          </a:xfrm>
          <a:prstGeom prst="rect">
            <a:avLst/>
          </a:prstGeom>
          <a:solidFill>
            <a:schemeClr val="bg1"/>
          </a:solidFill>
          <a:ln w="3175">
            <a:noFill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ru-RU"/>
            </a:defPPr>
            <a:lvl1pPr>
              <a:spcAft>
                <a:spcPts val="600"/>
              </a:spcAft>
              <a:defRPr b="1">
                <a:solidFill>
                  <a:srgbClr val="000000"/>
                </a:solidFill>
                <a:latin typeface="Styrene A LC Bold" pitchFamily="50" charset="0"/>
                <a:ea typeface="Verdana" panose="020B060403050404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>
              <a:buClr>
                <a:schemeClr val="accent1"/>
              </a:buClr>
            </a:pPr>
            <a:r>
              <a:rPr lang="ru-RU" sz="1000" dirty="0">
                <a:solidFill>
                  <a:schemeClr val="tx1"/>
                </a:solidFill>
                <a:latin typeface="Styrene A LC Regular" pitchFamily="50" charset="0"/>
              </a:rPr>
              <a:t>Интересная статистика: </a:t>
            </a:r>
            <a:r>
              <a:rPr lang="ru-RU" sz="1000" b="0" dirty="0">
                <a:solidFill>
                  <a:schemeClr val="tx1"/>
                </a:solidFill>
                <a:latin typeface="Styrene A LC Regular" pitchFamily="50" charset="0"/>
              </a:rPr>
              <a:t>в выпуске приняло участие 993 уникальных инвестора (физ. лиц), средний возраст инвестора </a:t>
            </a:r>
            <a:r>
              <a:rPr lang="en-US" sz="1000" b="0" dirty="0">
                <a:solidFill>
                  <a:schemeClr val="tx1"/>
                </a:solidFill>
                <a:latin typeface="Styrene A LC Regular" pitchFamily="50" charset="0"/>
              </a:rPr>
              <a:t>–</a:t>
            </a:r>
            <a:r>
              <a:rPr lang="ru-RU" sz="1000" b="0" dirty="0">
                <a:solidFill>
                  <a:schemeClr val="tx1"/>
                </a:solidFill>
                <a:latin typeface="Styrene A LC Regular" pitchFamily="50" charset="0"/>
              </a:rPr>
              <a:t>  49 лет, медианный чек – 50 тыс. рублей</a:t>
            </a:r>
          </a:p>
        </p:txBody>
      </p:sp>
      <p:cxnSp>
        <p:nvCxnSpPr>
          <p:cNvPr id="41" name="Прямая соединительная линия 40">
            <a:extLst>
              <a:ext uri="{FF2B5EF4-FFF2-40B4-BE49-F238E27FC236}">
                <a16:creationId xmlns:a16="http://schemas.microsoft.com/office/drawing/2014/main" id="{1A299463-67D9-06CF-FC96-1EC731FC26DA}"/>
              </a:ext>
            </a:extLst>
          </p:cNvPr>
          <p:cNvCxnSpPr>
            <a:cxnSpLocks/>
          </p:cNvCxnSpPr>
          <p:nvPr/>
        </p:nvCxnSpPr>
        <p:spPr>
          <a:xfrm flipH="1">
            <a:off x="855552" y="3512581"/>
            <a:ext cx="47592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>
            <a:extLst>
              <a:ext uri="{FF2B5EF4-FFF2-40B4-BE49-F238E27FC236}">
                <a16:creationId xmlns:a16="http://schemas.microsoft.com/office/drawing/2014/main" id="{B399D5C6-DFA3-610B-195B-DE73D590C484}"/>
              </a:ext>
            </a:extLst>
          </p:cNvPr>
          <p:cNvCxnSpPr>
            <a:cxnSpLocks/>
          </p:cNvCxnSpPr>
          <p:nvPr/>
        </p:nvCxnSpPr>
        <p:spPr>
          <a:xfrm flipH="1">
            <a:off x="855552" y="2818180"/>
            <a:ext cx="47592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>
            <a:extLst>
              <a:ext uri="{FF2B5EF4-FFF2-40B4-BE49-F238E27FC236}">
                <a16:creationId xmlns:a16="http://schemas.microsoft.com/office/drawing/2014/main" id="{7C9999AF-4EE2-A25C-F1BA-183C1B433127}"/>
              </a:ext>
            </a:extLst>
          </p:cNvPr>
          <p:cNvCxnSpPr>
            <a:cxnSpLocks/>
          </p:cNvCxnSpPr>
          <p:nvPr/>
        </p:nvCxnSpPr>
        <p:spPr>
          <a:xfrm flipH="1">
            <a:off x="855552" y="2431555"/>
            <a:ext cx="47592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>
            <a:extLst>
              <a:ext uri="{FF2B5EF4-FFF2-40B4-BE49-F238E27FC236}">
                <a16:creationId xmlns:a16="http://schemas.microsoft.com/office/drawing/2014/main" id="{F64657ED-0675-65CE-D55B-746D0536FD10}"/>
              </a:ext>
            </a:extLst>
          </p:cNvPr>
          <p:cNvCxnSpPr>
            <a:cxnSpLocks/>
          </p:cNvCxnSpPr>
          <p:nvPr/>
        </p:nvCxnSpPr>
        <p:spPr>
          <a:xfrm flipH="1">
            <a:off x="855552" y="2044930"/>
            <a:ext cx="47592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: скругленные углы 49">
            <a:extLst>
              <a:ext uri="{FF2B5EF4-FFF2-40B4-BE49-F238E27FC236}">
                <a16:creationId xmlns:a16="http://schemas.microsoft.com/office/drawing/2014/main" id="{37696EC5-B4B8-40AF-8D43-F373D68B5885}"/>
              </a:ext>
            </a:extLst>
          </p:cNvPr>
          <p:cNvSpPr/>
          <p:nvPr/>
        </p:nvSpPr>
        <p:spPr>
          <a:xfrm>
            <a:off x="5988050" y="1716444"/>
            <a:ext cx="1580400" cy="306133"/>
          </a:xfrm>
          <a:prstGeom prst="roundRect">
            <a:avLst>
              <a:gd name="adj" fmla="val 18054"/>
            </a:avLst>
          </a:prstGeom>
          <a:solidFill>
            <a:srgbClr val="00B9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566D85F-979E-5445-3D4E-CBEECF15024D}"/>
              </a:ext>
            </a:extLst>
          </p:cNvPr>
          <p:cNvSpPr txBox="1"/>
          <p:nvPr/>
        </p:nvSpPr>
        <p:spPr>
          <a:xfrm>
            <a:off x="6052483" y="1746400"/>
            <a:ext cx="66141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b="1" dirty="0">
                <a:solidFill>
                  <a:schemeClr val="bg1"/>
                </a:solidFill>
                <a:latin typeface="Styrene A LC Regular" pitchFamily="50" charset="0"/>
              </a:rPr>
              <a:t>Объем выпуска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5DF85FB-B11A-0BDE-2456-C0E5785FA921}"/>
              </a:ext>
            </a:extLst>
          </p:cNvPr>
          <p:cNvSpPr txBox="1"/>
          <p:nvPr/>
        </p:nvSpPr>
        <p:spPr>
          <a:xfrm>
            <a:off x="6842768" y="1746400"/>
            <a:ext cx="661249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800" b="1" dirty="0">
                <a:solidFill>
                  <a:schemeClr val="bg1"/>
                </a:solidFill>
                <a:latin typeface="Styrene A LC Regular" pitchFamily="50" charset="0"/>
              </a:rPr>
              <a:t>1 млрд рублей</a:t>
            </a:r>
          </a:p>
        </p:txBody>
      </p:sp>
      <p:cxnSp>
        <p:nvCxnSpPr>
          <p:cNvPr id="58" name="Прямая соединительная линия 57">
            <a:extLst>
              <a:ext uri="{FF2B5EF4-FFF2-40B4-BE49-F238E27FC236}">
                <a16:creationId xmlns:a16="http://schemas.microsoft.com/office/drawing/2014/main" id="{3B4A9C9F-B2CA-38ED-879C-3AC11CBA28B5}"/>
              </a:ext>
            </a:extLst>
          </p:cNvPr>
          <p:cNvCxnSpPr>
            <a:cxnSpLocks/>
          </p:cNvCxnSpPr>
          <p:nvPr/>
        </p:nvCxnSpPr>
        <p:spPr>
          <a:xfrm>
            <a:off x="6778334" y="1747110"/>
            <a:ext cx="0" cy="2448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id="{1C68816C-B26A-A145-26E8-CEE8D056574C}"/>
              </a:ext>
            </a:extLst>
          </p:cNvPr>
          <p:cNvSpPr txBox="1"/>
          <p:nvPr/>
        </p:nvSpPr>
        <p:spPr>
          <a:xfrm>
            <a:off x="5988051" y="2072069"/>
            <a:ext cx="725850" cy="2462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latin typeface="Styrene A LC Regular" pitchFamily="50" charset="0"/>
              </a:rPr>
              <a:t>Ставка купона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EABF7BF-A230-4F70-3E02-0E6C03F4D034}"/>
              </a:ext>
            </a:extLst>
          </p:cNvPr>
          <p:cNvSpPr txBox="1"/>
          <p:nvPr/>
        </p:nvSpPr>
        <p:spPr>
          <a:xfrm>
            <a:off x="6842768" y="2072069"/>
            <a:ext cx="725058" cy="12311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latin typeface="Styrene A LC Regular" pitchFamily="50" charset="0"/>
              </a:rPr>
              <a:t>17,25%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6C4E1AA-D81D-74AD-BD0F-D085382246A4}"/>
              </a:ext>
            </a:extLst>
          </p:cNvPr>
          <p:cNvSpPr txBox="1"/>
          <p:nvPr/>
        </p:nvSpPr>
        <p:spPr>
          <a:xfrm>
            <a:off x="5988051" y="2417274"/>
            <a:ext cx="725850" cy="12311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latin typeface="Styrene A LC Regular" pitchFamily="50" charset="0"/>
              </a:rPr>
              <a:t>Срок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6F74B92-DA5F-5986-393A-60D1449BB09A}"/>
              </a:ext>
            </a:extLst>
          </p:cNvPr>
          <p:cNvSpPr txBox="1"/>
          <p:nvPr/>
        </p:nvSpPr>
        <p:spPr>
          <a:xfrm>
            <a:off x="6842768" y="2417274"/>
            <a:ext cx="725058" cy="12311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latin typeface="Styrene A LC Regular" pitchFamily="50" charset="0"/>
              </a:rPr>
              <a:t>18 месяцев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5771E147-F792-8DFF-D93F-6E18644A9D51}"/>
              </a:ext>
            </a:extLst>
          </p:cNvPr>
          <p:cNvSpPr txBox="1"/>
          <p:nvPr/>
        </p:nvSpPr>
        <p:spPr>
          <a:xfrm>
            <a:off x="5988051" y="2639369"/>
            <a:ext cx="725850" cy="2462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latin typeface="Styrene A LC Regular" pitchFamily="50" charset="0"/>
              </a:rPr>
              <a:t>Выплата купона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F64FFF47-CBFA-56D7-3F07-BD951201EA28}"/>
              </a:ext>
            </a:extLst>
          </p:cNvPr>
          <p:cNvSpPr txBox="1"/>
          <p:nvPr/>
        </p:nvSpPr>
        <p:spPr>
          <a:xfrm>
            <a:off x="6842768" y="2639369"/>
            <a:ext cx="725058" cy="2462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latin typeface="Styrene A LC Regular" pitchFamily="50" charset="0"/>
              </a:rPr>
              <a:t>Ежеме-сячно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FC8C28EC-98C5-9546-394D-7EC0A7B0C219}"/>
              </a:ext>
            </a:extLst>
          </p:cNvPr>
          <p:cNvSpPr txBox="1"/>
          <p:nvPr/>
        </p:nvSpPr>
        <p:spPr>
          <a:xfrm>
            <a:off x="5988051" y="2984574"/>
            <a:ext cx="725850" cy="2462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latin typeface="Styrene A LC Regular" pitchFamily="50" charset="0"/>
              </a:rPr>
              <a:t>Стоимость </a:t>
            </a:r>
            <a:br>
              <a:rPr lang="ru-RU" sz="800" dirty="0">
                <a:latin typeface="Styrene A LC Regular" pitchFamily="50" charset="0"/>
              </a:rPr>
            </a:br>
            <a:r>
              <a:rPr lang="ru-RU" sz="800" dirty="0">
                <a:latin typeface="Styrene A LC Regular" pitchFamily="50" charset="0"/>
              </a:rPr>
              <a:t>1 ЦФА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0CE4F9A-1B1A-E0AF-552E-867F8F326C28}"/>
              </a:ext>
            </a:extLst>
          </p:cNvPr>
          <p:cNvSpPr txBox="1"/>
          <p:nvPr/>
        </p:nvSpPr>
        <p:spPr>
          <a:xfrm>
            <a:off x="6842768" y="2984574"/>
            <a:ext cx="725058" cy="12311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latin typeface="Styrene A LC Regular" pitchFamily="50" charset="0"/>
              </a:rPr>
              <a:t>1 000 рублей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536185BE-FFC5-B211-679A-56E952CE3C09}"/>
              </a:ext>
            </a:extLst>
          </p:cNvPr>
          <p:cNvSpPr txBox="1"/>
          <p:nvPr/>
        </p:nvSpPr>
        <p:spPr>
          <a:xfrm>
            <a:off x="5988051" y="3329779"/>
            <a:ext cx="725850" cy="2462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latin typeface="Styrene A LC Regular" pitchFamily="50" charset="0"/>
              </a:rPr>
              <a:t>Дата выпуска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FE3354D-E0A1-2EE8-20C9-B7983C4CADAD}"/>
              </a:ext>
            </a:extLst>
          </p:cNvPr>
          <p:cNvSpPr txBox="1"/>
          <p:nvPr/>
        </p:nvSpPr>
        <p:spPr>
          <a:xfrm>
            <a:off x="6842768" y="3329779"/>
            <a:ext cx="725058" cy="12311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dirty="0">
                <a:latin typeface="Styrene A LC Regular" pitchFamily="50" charset="0"/>
              </a:rPr>
              <a:t>17.03.2026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495EBBF-5209-2A28-7E33-CE7D94D2C55E}"/>
              </a:ext>
            </a:extLst>
          </p:cNvPr>
          <p:cNvSpPr txBox="1"/>
          <p:nvPr/>
        </p:nvSpPr>
        <p:spPr>
          <a:xfrm>
            <a:off x="5988051" y="3674983"/>
            <a:ext cx="725850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b="1" dirty="0" err="1">
                <a:solidFill>
                  <a:schemeClr val="accent1"/>
                </a:solidFill>
                <a:latin typeface="Styrene A LC Regular" pitchFamily="50" charset="0"/>
              </a:rPr>
              <a:t>Организа</a:t>
            </a:r>
            <a:r>
              <a:rPr lang="ru-RU" sz="800" b="1" dirty="0">
                <a:solidFill>
                  <a:schemeClr val="accent1"/>
                </a:solidFill>
                <a:latin typeface="Styrene A LC Regular" pitchFamily="50" charset="0"/>
              </a:rPr>
              <a:t>-тор и обращение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8F31163-46AD-92E2-161C-127176876CBE}"/>
              </a:ext>
            </a:extLst>
          </p:cNvPr>
          <p:cNvSpPr txBox="1"/>
          <p:nvPr/>
        </p:nvSpPr>
        <p:spPr>
          <a:xfrm>
            <a:off x="6842768" y="3674983"/>
            <a:ext cx="725058" cy="3693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800" b="1" dirty="0">
                <a:solidFill>
                  <a:schemeClr val="accent1"/>
                </a:solidFill>
                <a:latin typeface="Styrene A LC Regular" pitchFamily="50" charset="0"/>
              </a:rPr>
              <a:t>Альфа Банк, платформа А-Токен</a:t>
            </a:r>
          </a:p>
        </p:txBody>
      </p:sp>
      <p:cxnSp>
        <p:nvCxnSpPr>
          <p:cNvPr id="85" name="Прямая соединительная линия 84">
            <a:extLst>
              <a:ext uri="{FF2B5EF4-FFF2-40B4-BE49-F238E27FC236}">
                <a16:creationId xmlns:a16="http://schemas.microsoft.com/office/drawing/2014/main" id="{989855AA-D6C4-6CB0-AC6D-D3D3DFF86358}"/>
              </a:ext>
            </a:extLst>
          </p:cNvPr>
          <p:cNvCxnSpPr>
            <a:cxnSpLocks/>
          </p:cNvCxnSpPr>
          <p:nvPr/>
        </p:nvCxnSpPr>
        <p:spPr>
          <a:xfrm flipH="1">
            <a:off x="5988050" y="2367782"/>
            <a:ext cx="15804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>
            <a:extLst>
              <a:ext uri="{FF2B5EF4-FFF2-40B4-BE49-F238E27FC236}">
                <a16:creationId xmlns:a16="http://schemas.microsoft.com/office/drawing/2014/main" id="{22C45FA2-6E79-F74F-B1AD-5A5547668C70}"/>
              </a:ext>
            </a:extLst>
          </p:cNvPr>
          <p:cNvCxnSpPr>
            <a:cxnSpLocks/>
          </p:cNvCxnSpPr>
          <p:nvPr/>
        </p:nvCxnSpPr>
        <p:spPr>
          <a:xfrm flipH="1">
            <a:off x="5988050" y="2589877"/>
            <a:ext cx="15804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>
            <a:extLst>
              <a:ext uri="{FF2B5EF4-FFF2-40B4-BE49-F238E27FC236}">
                <a16:creationId xmlns:a16="http://schemas.microsoft.com/office/drawing/2014/main" id="{A6ECA396-E51A-C835-42DC-89B374EA7D6B}"/>
              </a:ext>
            </a:extLst>
          </p:cNvPr>
          <p:cNvCxnSpPr>
            <a:cxnSpLocks/>
          </p:cNvCxnSpPr>
          <p:nvPr/>
        </p:nvCxnSpPr>
        <p:spPr>
          <a:xfrm flipH="1">
            <a:off x="5988050" y="2935082"/>
            <a:ext cx="15804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>
            <a:extLst>
              <a:ext uri="{FF2B5EF4-FFF2-40B4-BE49-F238E27FC236}">
                <a16:creationId xmlns:a16="http://schemas.microsoft.com/office/drawing/2014/main" id="{FF1F98E9-3EE8-B701-052A-74BAC15728AC}"/>
              </a:ext>
            </a:extLst>
          </p:cNvPr>
          <p:cNvCxnSpPr>
            <a:cxnSpLocks/>
          </p:cNvCxnSpPr>
          <p:nvPr/>
        </p:nvCxnSpPr>
        <p:spPr>
          <a:xfrm flipH="1">
            <a:off x="5988050" y="3280287"/>
            <a:ext cx="15804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>
            <a:extLst>
              <a:ext uri="{FF2B5EF4-FFF2-40B4-BE49-F238E27FC236}">
                <a16:creationId xmlns:a16="http://schemas.microsoft.com/office/drawing/2014/main" id="{CD5523CB-7537-FA84-166A-E735E02883B9}"/>
              </a:ext>
            </a:extLst>
          </p:cNvPr>
          <p:cNvCxnSpPr>
            <a:cxnSpLocks/>
          </p:cNvCxnSpPr>
          <p:nvPr/>
        </p:nvCxnSpPr>
        <p:spPr>
          <a:xfrm flipH="1">
            <a:off x="5988050" y="3625492"/>
            <a:ext cx="1580400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>
            <a:extLst>
              <a:ext uri="{FF2B5EF4-FFF2-40B4-BE49-F238E27FC236}">
                <a16:creationId xmlns:a16="http://schemas.microsoft.com/office/drawing/2014/main" id="{228F3381-167B-E535-0C6F-DD919BD810F9}"/>
              </a:ext>
            </a:extLst>
          </p:cNvPr>
          <p:cNvCxnSpPr>
            <a:cxnSpLocks/>
          </p:cNvCxnSpPr>
          <p:nvPr/>
        </p:nvCxnSpPr>
        <p:spPr>
          <a:xfrm>
            <a:off x="6778334" y="2072069"/>
            <a:ext cx="0" cy="2448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>
            <a:extLst>
              <a:ext uri="{FF2B5EF4-FFF2-40B4-BE49-F238E27FC236}">
                <a16:creationId xmlns:a16="http://schemas.microsoft.com/office/drawing/2014/main" id="{A8FB2B3C-E1D6-BBD3-CC63-B9172AED8AAD}"/>
              </a:ext>
            </a:extLst>
          </p:cNvPr>
          <p:cNvCxnSpPr>
            <a:cxnSpLocks/>
          </p:cNvCxnSpPr>
          <p:nvPr/>
        </p:nvCxnSpPr>
        <p:spPr>
          <a:xfrm>
            <a:off x="6778334" y="2639369"/>
            <a:ext cx="0" cy="2448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>
            <a:extLst>
              <a:ext uri="{FF2B5EF4-FFF2-40B4-BE49-F238E27FC236}">
                <a16:creationId xmlns:a16="http://schemas.microsoft.com/office/drawing/2014/main" id="{593FC3A6-49AA-7C92-048A-A84EE44255D4}"/>
              </a:ext>
            </a:extLst>
          </p:cNvPr>
          <p:cNvCxnSpPr>
            <a:cxnSpLocks/>
          </p:cNvCxnSpPr>
          <p:nvPr/>
        </p:nvCxnSpPr>
        <p:spPr>
          <a:xfrm>
            <a:off x="6778334" y="2984574"/>
            <a:ext cx="0" cy="2448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>
            <a:extLst>
              <a:ext uri="{FF2B5EF4-FFF2-40B4-BE49-F238E27FC236}">
                <a16:creationId xmlns:a16="http://schemas.microsoft.com/office/drawing/2014/main" id="{A7EFAA78-2C46-142C-DD1B-03471441F2FE}"/>
              </a:ext>
            </a:extLst>
          </p:cNvPr>
          <p:cNvCxnSpPr>
            <a:cxnSpLocks/>
          </p:cNvCxnSpPr>
          <p:nvPr/>
        </p:nvCxnSpPr>
        <p:spPr>
          <a:xfrm>
            <a:off x="6778334" y="3329779"/>
            <a:ext cx="0" cy="2448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Прямая соединительная линия 93">
            <a:extLst>
              <a:ext uri="{FF2B5EF4-FFF2-40B4-BE49-F238E27FC236}">
                <a16:creationId xmlns:a16="http://schemas.microsoft.com/office/drawing/2014/main" id="{8B8A83D1-43EB-886C-A3CE-CE2F4B088B65}"/>
              </a:ext>
            </a:extLst>
          </p:cNvPr>
          <p:cNvCxnSpPr>
            <a:cxnSpLocks/>
          </p:cNvCxnSpPr>
          <p:nvPr/>
        </p:nvCxnSpPr>
        <p:spPr>
          <a:xfrm>
            <a:off x="6778334" y="3674983"/>
            <a:ext cx="0" cy="3708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>
            <a:extLst>
              <a:ext uri="{FF2B5EF4-FFF2-40B4-BE49-F238E27FC236}">
                <a16:creationId xmlns:a16="http://schemas.microsoft.com/office/drawing/2014/main" id="{4C1657D7-4BD9-88EF-72F7-9335C2F434AF}"/>
              </a:ext>
            </a:extLst>
          </p:cNvPr>
          <p:cNvCxnSpPr>
            <a:cxnSpLocks/>
          </p:cNvCxnSpPr>
          <p:nvPr/>
        </p:nvCxnSpPr>
        <p:spPr>
          <a:xfrm>
            <a:off x="6778334" y="2417274"/>
            <a:ext cx="0" cy="1224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Диаграмма 11">
            <a:extLst>
              <a:ext uri="{FF2B5EF4-FFF2-40B4-BE49-F238E27FC236}">
                <a16:creationId xmlns:a16="http://schemas.microsoft.com/office/drawing/2014/main" id="{3189D64C-65B0-466A-AEF5-46DD6C6548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7914589"/>
              </p:ext>
            </p:extLst>
          </p:nvPr>
        </p:nvGraphicFramePr>
        <p:xfrm>
          <a:off x="4635899" y="4237800"/>
          <a:ext cx="2142435" cy="2088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69" name="Овал 68">
            <a:extLst>
              <a:ext uri="{FF2B5EF4-FFF2-40B4-BE49-F238E27FC236}">
                <a16:creationId xmlns:a16="http://schemas.microsoft.com/office/drawing/2014/main" id="{E1D0A30F-5475-4C76-AD76-872B913F259C}"/>
              </a:ext>
            </a:extLst>
          </p:cNvPr>
          <p:cNvSpPr/>
          <p:nvPr/>
        </p:nvSpPr>
        <p:spPr>
          <a:xfrm>
            <a:off x="5256125" y="5006350"/>
            <a:ext cx="685800" cy="685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58557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BtRbMC2C_26QPQPkhD5Y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KvC7nOe23_nrFBc1QCS2w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BtRbMC2C_26QPQPkhD5Y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aBtRbMC2C_26QPQPkhD5Y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KvC7nOe23_nrFBc1QCS2w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KvC7nOe23_nrFBc1QCS2w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KvC7nOe23_nrFBc1QCS2w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KvC7nOe23_nrFBc1QCS2w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KvC7nOe23_nrFBc1QCS2w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1KvC7nOe23_nrFBc1QCS2w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Alfa template">
  <a:themeElements>
    <a:clrScheme name="A1">
      <a:dk1>
        <a:srgbClr val="000000"/>
      </a:dk1>
      <a:lt1>
        <a:srgbClr val="FFFFFF"/>
      </a:lt1>
      <a:dk2>
        <a:srgbClr val="862A2A"/>
      </a:dk2>
      <a:lt2>
        <a:srgbClr val="D8D8D8"/>
      </a:lt2>
      <a:accent1>
        <a:srgbClr val="EF3124"/>
      </a:accent1>
      <a:accent2>
        <a:srgbClr val="44546A"/>
      </a:accent2>
      <a:accent3>
        <a:srgbClr val="036BB1"/>
      </a:accent3>
      <a:accent4>
        <a:srgbClr val="277775"/>
      </a:accent4>
      <a:accent5>
        <a:srgbClr val="561487"/>
      </a:accent5>
      <a:accent6>
        <a:srgbClr val="EAA00C"/>
      </a:accent6>
      <a:hlink>
        <a:srgbClr val="2D3E75"/>
      </a:hlink>
      <a:folHlink>
        <a:srgbClr val="7030A0"/>
      </a:folHlink>
    </a:clrScheme>
    <a:fontScheme name="Example A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fa template" id="{0D5AAB77-68D5-4FA2-B5B1-2E59305EC617}" vid="{8DA2F255-B997-4A0B-880E-B99FF646D3C0}"/>
    </a:ext>
  </a:extLst>
</a:theme>
</file>

<file path=ppt/theme/theme2.xml><?xml version="1.0" encoding="utf-8"?>
<a:theme xmlns:a="http://schemas.openxmlformats.org/drawingml/2006/main" name="White">
  <a:themeElements>
    <a:clrScheme name="Шаблон_ЦПА">
      <a:dk1>
        <a:srgbClr val="000000"/>
      </a:dk1>
      <a:lt1>
        <a:srgbClr val="FFFFFF"/>
      </a:lt1>
      <a:dk2>
        <a:srgbClr val="000000"/>
      </a:dk2>
      <a:lt2>
        <a:srgbClr val="FEFFFE"/>
      </a:lt2>
      <a:accent1>
        <a:srgbClr val="EF3024"/>
      </a:accent1>
      <a:accent2>
        <a:srgbClr val="5E34C3"/>
      </a:accent2>
      <a:accent3>
        <a:srgbClr val="07FFFF"/>
      </a:accent3>
      <a:accent4>
        <a:srgbClr val="D9D9D6"/>
      </a:accent4>
      <a:accent5>
        <a:srgbClr val="505759"/>
      </a:accent5>
      <a:accent6>
        <a:srgbClr val="FEFFFE"/>
      </a:accent6>
      <a:hlink>
        <a:srgbClr val="EF3024"/>
      </a:hlink>
      <a:folHlink>
        <a:srgbClr val="5E34C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Alfa template">
  <a:themeElements>
    <a:clrScheme name="A1">
      <a:dk1>
        <a:srgbClr val="000000"/>
      </a:dk1>
      <a:lt1>
        <a:srgbClr val="FFFFFF"/>
      </a:lt1>
      <a:dk2>
        <a:srgbClr val="862A2A"/>
      </a:dk2>
      <a:lt2>
        <a:srgbClr val="D8D8D8"/>
      </a:lt2>
      <a:accent1>
        <a:srgbClr val="EF3124"/>
      </a:accent1>
      <a:accent2>
        <a:srgbClr val="44546A"/>
      </a:accent2>
      <a:accent3>
        <a:srgbClr val="036BB1"/>
      </a:accent3>
      <a:accent4>
        <a:srgbClr val="277775"/>
      </a:accent4>
      <a:accent5>
        <a:srgbClr val="561487"/>
      </a:accent5>
      <a:accent6>
        <a:srgbClr val="EAA00C"/>
      </a:accent6>
      <a:hlink>
        <a:srgbClr val="2D3E75"/>
      </a:hlink>
      <a:folHlink>
        <a:srgbClr val="7030A0"/>
      </a:folHlink>
    </a:clrScheme>
    <a:fontScheme name="Example A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fa template" id="{0D5AAB77-68D5-4FA2-B5B1-2E59305EC617}" vid="{8DA2F255-B997-4A0B-880E-B99FF646D3C0}"/>
    </a:ext>
  </a:extLst>
</a:theme>
</file>

<file path=ppt/theme/theme4.xml><?xml version="1.0" encoding="utf-8"?>
<a:theme xmlns:a="http://schemas.openxmlformats.org/drawingml/2006/main" name="3_Alfa template">
  <a:themeElements>
    <a:clrScheme name="A1">
      <a:dk1>
        <a:srgbClr val="000000"/>
      </a:dk1>
      <a:lt1>
        <a:srgbClr val="FFFFFF"/>
      </a:lt1>
      <a:dk2>
        <a:srgbClr val="862A2A"/>
      </a:dk2>
      <a:lt2>
        <a:srgbClr val="D8D8D8"/>
      </a:lt2>
      <a:accent1>
        <a:srgbClr val="EF3124"/>
      </a:accent1>
      <a:accent2>
        <a:srgbClr val="44546A"/>
      </a:accent2>
      <a:accent3>
        <a:srgbClr val="036BB1"/>
      </a:accent3>
      <a:accent4>
        <a:srgbClr val="277775"/>
      </a:accent4>
      <a:accent5>
        <a:srgbClr val="561487"/>
      </a:accent5>
      <a:accent6>
        <a:srgbClr val="EAA00C"/>
      </a:accent6>
      <a:hlink>
        <a:srgbClr val="2D3E75"/>
      </a:hlink>
      <a:folHlink>
        <a:srgbClr val="7030A0"/>
      </a:folHlink>
    </a:clrScheme>
    <a:fontScheme name="Example A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lfa template" id="{0D5AAB77-68D5-4FA2-B5B1-2E59305EC617}" vid="{8DA2F255-B997-4A0B-880E-B99FF646D3C0}"/>
    </a:ext>
  </a:extLst>
</a:theme>
</file>

<file path=ppt/theme/theme5.xml><?xml version="1.0" encoding="utf-8"?>
<a:theme xmlns:a="http://schemas.openxmlformats.org/drawingml/2006/main" name="3_White">
  <a:themeElements>
    <a:clrScheme name="A1">
      <a:dk1>
        <a:srgbClr val="000000"/>
      </a:dk1>
      <a:lt1>
        <a:srgbClr val="FFFFFF"/>
      </a:lt1>
      <a:dk2>
        <a:srgbClr val="862A2A"/>
      </a:dk2>
      <a:lt2>
        <a:srgbClr val="D8D8D8"/>
      </a:lt2>
      <a:accent1>
        <a:srgbClr val="EF3124"/>
      </a:accent1>
      <a:accent2>
        <a:srgbClr val="44546A"/>
      </a:accent2>
      <a:accent3>
        <a:srgbClr val="036BB1"/>
      </a:accent3>
      <a:accent4>
        <a:srgbClr val="277775"/>
      </a:accent4>
      <a:accent5>
        <a:srgbClr val="561487"/>
      </a:accent5>
      <a:accent6>
        <a:srgbClr val="EAA00C"/>
      </a:accent6>
      <a:hlink>
        <a:srgbClr val="2D3E75"/>
      </a:hlink>
      <a:folHlink>
        <a:srgbClr val="7030A0"/>
      </a:folHlink>
    </a:clrScheme>
    <a:fontScheme name="White">
      <a:majorFont>
        <a:latin typeface="Styrene A LC Bold"/>
        <a:ea typeface="Styrene A LC Bold"/>
        <a:cs typeface="Styrene A LC Bold"/>
      </a:majorFont>
      <a:minorFont>
        <a:latin typeface="Styrene A LC Bold"/>
        <a:ea typeface="Styrene A LC Bold"/>
        <a:cs typeface="Styrene A LC Bold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25400" cap="flat">
          <a:noFill/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no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 dirty="0">
            <a:ln>
              <a:noFill/>
            </a:ln>
            <a:solidFill>
              <a:srgbClr val="000000"/>
            </a:solidFill>
            <a:effectLst/>
            <a:uFillTx/>
            <a:latin typeface="Verdana" panose="020B0604030504040204" pitchFamily="34" charset="0"/>
            <a:ea typeface="Verdana" panose="020B0604030504040204" pitchFamily="34" charset="0"/>
            <a:cs typeface="Helvetica Neue Medium"/>
            <a:sym typeface="Helvetica Neue Medium"/>
          </a:defRPr>
        </a:def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9525" cap="flat">
          <a:solidFill>
            <a:schemeClr val="accent1"/>
          </a:solidFill>
          <a:prstDash val="dash"/>
          <a:round/>
        </a:ln>
        <a:effectLst/>
        <a:sp3d/>
      </a:spPr>
      <a:bodyPr/>
      <a:lstStyle/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none" lIns="0" tIns="0" rIns="0" bIns="0" numCol="1" spcCol="38100" rtlCol="0" anchor="ctr">
        <a:spAutoFit/>
      </a:bodyPr>
      <a:lstStyle>
        <a:defPPr marL="0" marR="0" indent="0" algn="l" defTabSz="2436944" rtl="0" fontAlgn="auto" latinLnBrk="0" hangingPunct="0"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200" b="0" i="0" u="none" strike="noStrike" cap="none" spc="0" normalizeH="0" baseline="0" dirty="0">
            <a:ln>
              <a:noFill/>
            </a:ln>
            <a:solidFill>
              <a:srgbClr val="000000"/>
            </a:solidFill>
            <a:effectLst/>
            <a:uFillTx/>
            <a:latin typeface="Verdana"/>
            <a:ea typeface="Verdana"/>
            <a:cs typeface="Verdana"/>
            <a:sym typeface="Verdana"/>
          </a:defRPr>
        </a:def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Сборник реализованных кейсов А-Токен</Template>
  <TotalTime>1145</TotalTime>
  <Words>300</Words>
  <Application>Microsoft Macintosh PowerPoint</Application>
  <PresentationFormat>Широкоэкранный</PresentationFormat>
  <Paragraphs>43</Paragraphs>
  <Slides>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17" baseType="lpstr">
      <vt:lpstr>Aptos</vt:lpstr>
      <vt:lpstr>Arial</vt:lpstr>
      <vt:lpstr>Calibri</vt:lpstr>
      <vt:lpstr>Helvetica Neue</vt:lpstr>
      <vt:lpstr>Helvetica Neue Medium</vt:lpstr>
      <vt:lpstr>Styrene A LC Bold</vt:lpstr>
      <vt:lpstr>Styrene A LC Light</vt:lpstr>
      <vt:lpstr>Styrene A LC Regular</vt:lpstr>
      <vt:lpstr>Verdana</vt:lpstr>
      <vt:lpstr>Alfa template</vt:lpstr>
      <vt:lpstr>White</vt:lpstr>
      <vt:lpstr>1_Alfa template</vt:lpstr>
      <vt:lpstr>3_Alfa template</vt:lpstr>
      <vt:lpstr>3_White</vt:lpstr>
      <vt:lpstr>Слайд think-cell</vt:lpstr>
      <vt:lpstr>Применение денежного требования: ЦФА с программой лояльности</vt:lpstr>
      <vt:lpstr>ГК Askona – первая компания на мебельном рынке, осуществившая выпуск ЦФА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Баглаева Юлия Дмитриевна</dc:creator>
  <cp:lastModifiedBy>Microsoft Office User</cp:lastModifiedBy>
  <cp:revision>207</cp:revision>
  <dcterms:created xsi:type="dcterms:W3CDTF">2026-03-23T12:48:38Z</dcterms:created>
  <dcterms:modified xsi:type="dcterms:W3CDTF">2026-04-08T10:25:12Z</dcterms:modified>
</cp:coreProperties>
</file>